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70.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61.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64.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72.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68.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56.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5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726" r:id="rId5"/>
    <p:sldMasterId id="2147483727" r:id="rId6"/>
    <p:sldMasterId id="2147483728" r:id="rId7"/>
    <p:sldMasterId id="2147483729" r:id="rId8"/>
    <p:sldMasterId id="2147483730" r:id="rId9"/>
  </p:sldMasterIdLst>
  <p:notesMasterIdLst>
    <p:notesMasterId r:id="rId10"/>
  </p:notesMasterIdLst>
  <p:sldIdLst>
    <p:sldId id="256" r:id="rId11"/>
    <p:sldId id="257" r:id="rId12"/>
    <p:sldId id="258" r:id="rId13"/>
    <p:sldId id="259" r:id="rId14"/>
    <p:sldId id="260" r:id="rId15"/>
    <p:sldId id="261" r:id="rId16"/>
    <p:sldId id="262" r:id="rId17"/>
    <p:sldId id="263" r:id="rId18"/>
    <p:sldId id="264" r:id="rId19"/>
    <p:sldId id="265" r:id="rId20"/>
    <p:sldId id="266" r:id="rId21"/>
    <p:sldId id="267" r:id="rId22"/>
    <p:sldId id="268" r:id="rId23"/>
    <p:sldId id="269" r:id="rId24"/>
    <p:sldId id="270" r:id="rId25"/>
    <p:sldId id="271" r:id="rId26"/>
    <p:sldId id="272" r:id="rId27"/>
    <p:sldId id="273" r:id="rId28"/>
    <p:sldId id="274" r:id="rId29"/>
    <p:sldId id="275" r:id="rId30"/>
    <p:sldId id="276" r:id="rId31"/>
    <p:sldId id="277" r:id="rId32"/>
    <p:sldId id="278" r:id="rId33"/>
    <p:sldId id="279" r:id="rId34"/>
    <p:sldId id="280" r:id="rId35"/>
    <p:sldId id="281" r:id="rId36"/>
    <p:sldId id="282" r:id="rId37"/>
    <p:sldId id="283" r:id="rId38"/>
    <p:sldId id="284" r:id="rId39"/>
    <p:sldId id="285" r:id="rId40"/>
    <p:sldId id="286" r:id="rId41"/>
    <p:sldId id="287" r:id="rId42"/>
    <p:sldId id="288" r:id="rId43"/>
    <p:sldId id="289" r:id="rId44"/>
    <p:sldId id="290" r:id="rId45"/>
    <p:sldId id="291" r:id="rId46"/>
    <p:sldId id="292" r:id="rId47"/>
    <p:sldId id="293" r:id="rId48"/>
    <p:sldId id="294" r:id="rId49"/>
    <p:sldId id="295" r:id="rId50"/>
    <p:sldId id="296" r:id="rId51"/>
    <p:sldId id="297" r:id="rId52"/>
    <p:sldId id="298" r:id="rId53"/>
    <p:sldId id="299" r:id="rId54"/>
    <p:sldId id="300" r:id="rId55"/>
    <p:sldId id="301" r:id="rId56"/>
    <p:sldId id="302" r:id="rId57"/>
    <p:sldId id="303" r:id="rId58"/>
    <p:sldId id="304" r:id="rId59"/>
    <p:sldId id="305" r:id="rId60"/>
    <p:sldId id="306" r:id="rId61"/>
    <p:sldId id="307" r:id="rId62"/>
    <p:sldId id="308" r:id="rId63"/>
    <p:sldId id="309" r:id="rId64"/>
    <p:sldId id="310" r:id="rId65"/>
    <p:sldId id="311" r:id="rId66"/>
  </p:sldIdLst>
  <p:sldSz cy="5143500" cx="9144000"/>
  <p:notesSz cx="6858000" cy="9144000"/>
  <p:embeddedFontLst>
    <p:embeddedFont>
      <p:font typeface="DM Serif Text"/>
      <p:regular r:id="rId67"/>
      <p:italic r:id="rId68"/>
    </p:embeddedFont>
    <p:embeddedFont>
      <p:font typeface="Lexend"/>
      <p:regular r:id="rId69"/>
      <p:bold r:id="rId70"/>
    </p:embeddedFont>
    <p:embeddedFont>
      <p:font typeface="DM Sans"/>
      <p:regular r:id="rId71"/>
      <p:bold r:id="rId72"/>
      <p:italic r:id="rId73"/>
      <p:boldItalic r:id="rId74"/>
    </p:embeddedFont>
    <p:embeddedFont>
      <p:font typeface="Lexend Deca"/>
      <p:regular r:id="rId75"/>
      <p:bold r:id="rId7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CF2F4DBF-B510-4D36-88E9-A88EC9C6DF02}">
  <a:tblStyle styleId="{CF2F4DBF-B510-4D36-88E9-A88EC9C6DF02}"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D3F126D0-89E5-4EA4-BE74-0AEA05464966}" styleName="Table_1">
    <a:wholeTbl>
      <a:tcTxStyle b="off" i="off">
        <a:font>
          <a:latin typeface="Calibri"/>
          <a:ea typeface="Calibri"/>
          <a:cs typeface="Calibri"/>
        </a:font>
        <a:schemeClr val="dk1"/>
      </a:tcTxStyle>
      <a:tcStyle>
        <a:tcBdr>
          <a:left>
            <a:ln cap="flat" cmpd="sng" w="12700">
              <a:solidFill>
                <a:schemeClr val="lt1"/>
              </a:solidFill>
              <a:prstDash val="solid"/>
              <a:round/>
              <a:headEnd len="sm" w="sm" type="none"/>
              <a:tailEnd len="sm" w="sm" type="none"/>
            </a:ln>
          </a:left>
          <a:right>
            <a:ln cap="flat" cmpd="sng" w="12700">
              <a:solidFill>
                <a:schemeClr val="lt1"/>
              </a:solidFill>
              <a:prstDash val="solid"/>
              <a:round/>
              <a:headEnd len="sm" w="sm" type="none"/>
              <a:tailEnd len="sm" w="sm" type="none"/>
            </a:ln>
          </a:right>
          <a:top>
            <a:ln cap="flat" cmpd="sng" w="12700">
              <a:solidFill>
                <a:schemeClr val="lt1"/>
              </a:solidFill>
              <a:prstDash val="solid"/>
              <a:round/>
              <a:headEnd len="sm" w="sm" type="none"/>
              <a:tailEnd len="sm" w="sm" type="none"/>
            </a:ln>
          </a:top>
          <a:bottom>
            <a:ln cap="flat" cmpd="sng" w="12700">
              <a:solidFill>
                <a:schemeClr val="lt1"/>
              </a:solidFill>
              <a:prstDash val="solid"/>
              <a:round/>
              <a:headEnd len="sm" w="sm" type="none"/>
              <a:tailEnd len="sm" w="sm" type="none"/>
            </a:ln>
          </a:bottom>
          <a:insideH>
            <a:ln cap="flat" cmpd="sng" w="12700">
              <a:solidFill>
                <a:schemeClr val="lt1"/>
              </a:solidFill>
              <a:prstDash val="solid"/>
              <a:round/>
              <a:headEnd len="sm" w="sm" type="none"/>
              <a:tailEnd len="sm" w="sm" type="none"/>
            </a:ln>
          </a:insideH>
          <a:insideV>
            <a:ln cap="flat" cmpd="sng" w="12700">
              <a:solidFill>
                <a:schemeClr val="lt1"/>
              </a:solidFill>
              <a:prstDash val="solid"/>
              <a:round/>
              <a:headEnd len="sm" w="sm" type="none"/>
              <a:tailEnd len="sm" w="sm" type="none"/>
            </a:ln>
          </a:insideV>
        </a:tcBdr>
        <a:fill>
          <a:solidFill>
            <a:srgbClr val="E7E7ED"/>
          </a:solidFill>
        </a:fill>
      </a:tcStyle>
    </a:wholeTbl>
    <a:band1H>
      <a:tcTxStyle/>
      <a:tcStyle>
        <a:fill>
          <a:solidFill>
            <a:srgbClr val="CACDD9"/>
          </a:solidFill>
        </a:fill>
      </a:tcStyle>
    </a:band1H>
    <a:band2H>
      <a:tcTxStyle/>
    </a:band2H>
    <a:band1V>
      <a:tcTxStyle/>
      <a:tcStyle>
        <a:fill>
          <a:solidFill>
            <a:srgbClr val="CACDD9"/>
          </a:solidFill>
        </a:fill>
      </a:tcStyle>
    </a:band1V>
    <a:band2V>
      <a:tcTxStyle/>
    </a:band2V>
    <a:lastCol>
      <a:tcTxStyle b="on" i="off">
        <a:font>
          <a:latin typeface="Calibri"/>
          <a:ea typeface="Calibri"/>
          <a:cs typeface="Calibri"/>
        </a:font>
        <a:schemeClr val="lt1"/>
      </a:tcTxStyle>
      <a:tcStyle>
        <a:fill>
          <a:solidFill>
            <a:schemeClr val="accent1"/>
          </a:solidFill>
        </a:fill>
      </a:tcStyle>
    </a:lastCol>
    <a:firstCol>
      <a:tcTxStyle b="on" i="off">
        <a:font>
          <a:latin typeface="Calibri"/>
          <a:ea typeface="Calibri"/>
          <a:cs typeface="Calibri"/>
        </a:font>
        <a:schemeClr val="lt1"/>
      </a:tcTxStyle>
      <a:tcStyle>
        <a:fill>
          <a:solidFill>
            <a:schemeClr val="accent1"/>
          </a:solidFill>
        </a:fill>
      </a:tcStyle>
    </a:firstCol>
    <a:lastRow>
      <a:tcTxStyle b="on" i="off">
        <a:font>
          <a:latin typeface="Calibri"/>
          <a:ea typeface="Calibri"/>
          <a:cs typeface="Calibri"/>
        </a:font>
        <a:schemeClr val="lt1"/>
      </a:tcTxStyle>
      <a:tcStyle>
        <a:tcBdr>
          <a:top>
            <a:ln cap="flat" cmpd="sng" w="38100">
              <a:solidFill>
                <a:schemeClr val="lt1"/>
              </a:solidFill>
              <a:prstDash val="solid"/>
              <a:round/>
              <a:headEnd len="sm" w="sm" type="none"/>
              <a:tailEnd len="sm" w="sm" type="none"/>
            </a:ln>
          </a:top>
        </a:tcBdr>
        <a:fill>
          <a:solidFill>
            <a:schemeClr val="accent1"/>
          </a:solidFill>
        </a:fill>
      </a:tcStyle>
    </a:lastRow>
    <a:seCell>
      <a:tcTxStyle/>
    </a:seCell>
    <a:swCell>
      <a:tcTxStyle/>
    </a:swCell>
    <a:firstRow>
      <a:tcTxStyle b="on" i="off">
        <a:font>
          <a:latin typeface="Calibri"/>
          <a:ea typeface="Calibri"/>
          <a:cs typeface="Calibri"/>
        </a:font>
        <a:schemeClr val="lt1"/>
      </a:tcTxStyle>
      <a:tcStyle>
        <a:tcBdr>
          <a:bottom>
            <a:ln cap="flat" cmpd="sng" w="38100">
              <a:solidFill>
                <a:schemeClr val="lt1"/>
              </a:solidFill>
              <a:prstDash val="solid"/>
              <a:round/>
              <a:headEnd len="sm" w="sm" type="none"/>
              <a:tailEnd len="sm" w="sm" type="none"/>
            </a:ln>
          </a:bottom>
        </a:tcBdr>
        <a:fill>
          <a:solidFill>
            <a:schemeClr val="accent1"/>
          </a:solidFill>
        </a:fill>
      </a:tc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0.xml"/><Relationship Id="rId42" Type="http://schemas.openxmlformats.org/officeDocument/2006/relationships/slide" Target="slides/slide32.xml"/><Relationship Id="rId41" Type="http://schemas.openxmlformats.org/officeDocument/2006/relationships/slide" Target="slides/slide31.xml"/><Relationship Id="rId44" Type="http://schemas.openxmlformats.org/officeDocument/2006/relationships/slide" Target="slides/slide34.xml"/><Relationship Id="rId43" Type="http://schemas.openxmlformats.org/officeDocument/2006/relationships/slide" Target="slides/slide33.xml"/><Relationship Id="rId46" Type="http://schemas.openxmlformats.org/officeDocument/2006/relationships/slide" Target="slides/slide36.xml"/><Relationship Id="rId45" Type="http://schemas.openxmlformats.org/officeDocument/2006/relationships/slide" Target="slides/slide35.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Master" Target="slideMasters/slideMaster5.xml"/><Relationship Id="rId48" Type="http://schemas.openxmlformats.org/officeDocument/2006/relationships/slide" Target="slides/slide38.xml"/><Relationship Id="rId47" Type="http://schemas.openxmlformats.org/officeDocument/2006/relationships/slide" Target="slides/slide37.xml"/><Relationship Id="rId49" Type="http://schemas.openxmlformats.org/officeDocument/2006/relationships/slide" Target="slides/slide39.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73" Type="http://schemas.openxmlformats.org/officeDocument/2006/relationships/font" Target="fonts/DMSans-italic.fntdata"/><Relationship Id="rId72" Type="http://schemas.openxmlformats.org/officeDocument/2006/relationships/font" Target="fonts/DMSans-bold.fntdata"/><Relationship Id="rId31" Type="http://schemas.openxmlformats.org/officeDocument/2006/relationships/slide" Target="slides/slide21.xml"/><Relationship Id="rId75" Type="http://schemas.openxmlformats.org/officeDocument/2006/relationships/font" Target="fonts/LexendDeca-regular.fntdata"/><Relationship Id="rId30" Type="http://schemas.openxmlformats.org/officeDocument/2006/relationships/slide" Target="slides/slide20.xml"/><Relationship Id="rId74" Type="http://schemas.openxmlformats.org/officeDocument/2006/relationships/font" Target="fonts/DMSans-boldItalic.fntdata"/><Relationship Id="rId33" Type="http://schemas.openxmlformats.org/officeDocument/2006/relationships/slide" Target="slides/slide23.xml"/><Relationship Id="rId32" Type="http://schemas.openxmlformats.org/officeDocument/2006/relationships/slide" Target="slides/slide22.xml"/><Relationship Id="rId76" Type="http://schemas.openxmlformats.org/officeDocument/2006/relationships/font" Target="fonts/LexendDeca-bold.fntdata"/><Relationship Id="rId35" Type="http://schemas.openxmlformats.org/officeDocument/2006/relationships/slide" Target="slides/slide25.xml"/><Relationship Id="rId34" Type="http://schemas.openxmlformats.org/officeDocument/2006/relationships/slide" Target="slides/slide24.xml"/><Relationship Id="rId71" Type="http://schemas.openxmlformats.org/officeDocument/2006/relationships/font" Target="fonts/DMSans-regular.fntdata"/><Relationship Id="rId70" Type="http://schemas.openxmlformats.org/officeDocument/2006/relationships/font" Target="fonts/Lexend-bold.fntdata"/><Relationship Id="rId37" Type="http://schemas.openxmlformats.org/officeDocument/2006/relationships/slide" Target="slides/slide27.xml"/><Relationship Id="rId36" Type="http://schemas.openxmlformats.org/officeDocument/2006/relationships/slide" Target="slides/slide26.xml"/><Relationship Id="rId39" Type="http://schemas.openxmlformats.org/officeDocument/2006/relationships/slide" Target="slides/slide29.xml"/><Relationship Id="rId38" Type="http://schemas.openxmlformats.org/officeDocument/2006/relationships/slide" Target="slides/slide28.xml"/><Relationship Id="rId62" Type="http://schemas.openxmlformats.org/officeDocument/2006/relationships/slide" Target="slides/slide52.xml"/><Relationship Id="rId61" Type="http://schemas.openxmlformats.org/officeDocument/2006/relationships/slide" Target="slides/slide51.xml"/><Relationship Id="rId20" Type="http://schemas.openxmlformats.org/officeDocument/2006/relationships/slide" Target="slides/slide10.xml"/><Relationship Id="rId64" Type="http://schemas.openxmlformats.org/officeDocument/2006/relationships/slide" Target="slides/slide54.xml"/><Relationship Id="rId63" Type="http://schemas.openxmlformats.org/officeDocument/2006/relationships/slide" Target="slides/slide53.xml"/><Relationship Id="rId22" Type="http://schemas.openxmlformats.org/officeDocument/2006/relationships/slide" Target="slides/slide12.xml"/><Relationship Id="rId66" Type="http://schemas.openxmlformats.org/officeDocument/2006/relationships/slide" Target="slides/slide56.xml"/><Relationship Id="rId21" Type="http://schemas.openxmlformats.org/officeDocument/2006/relationships/slide" Target="slides/slide11.xml"/><Relationship Id="rId65" Type="http://schemas.openxmlformats.org/officeDocument/2006/relationships/slide" Target="slides/slide55.xml"/><Relationship Id="rId24" Type="http://schemas.openxmlformats.org/officeDocument/2006/relationships/slide" Target="slides/slide14.xml"/><Relationship Id="rId68" Type="http://schemas.openxmlformats.org/officeDocument/2006/relationships/font" Target="fonts/DMSerifText-italic.fntdata"/><Relationship Id="rId23" Type="http://schemas.openxmlformats.org/officeDocument/2006/relationships/slide" Target="slides/slide13.xml"/><Relationship Id="rId67" Type="http://schemas.openxmlformats.org/officeDocument/2006/relationships/font" Target="fonts/DMSerifText-regular.fntdata"/><Relationship Id="rId60" Type="http://schemas.openxmlformats.org/officeDocument/2006/relationships/slide" Target="slides/slide50.xml"/><Relationship Id="rId26" Type="http://schemas.openxmlformats.org/officeDocument/2006/relationships/slide" Target="slides/slide16.xml"/><Relationship Id="rId25" Type="http://schemas.openxmlformats.org/officeDocument/2006/relationships/slide" Target="slides/slide15.xml"/><Relationship Id="rId69" Type="http://schemas.openxmlformats.org/officeDocument/2006/relationships/font" Target="fonts/Lexend-regular.fntdata"/><Relationship Id="rId28" Type="http://schemas.openxmlformats.org/officeDocument/2006/relationships/slide" Target="slides/slide18.xml"/><Relationship Id="rId27" Type="http://schemas.openxmlformats.org/officeDocument/2006/relationships/slide" Target="slides/slide17.xml"/><Relationship Id="rId29" Type="http://schemas.openxmlformats.org/officeDocument/2006/relationships/slide" Target="slides/slide19.xml"/><Relationship Id="rId51" Type="http://schemas.openxmlformats.org/officeDocument/2006/relationships/slide" Target="slides/slide41.xml"/><Relationship Id="rId50" Type="http://schemas.openxmlformats.org/officeDocument/2006/relationships/slide" Target="slides/slide40.xml"/><Relationship Id="rId53" Type="http://schemas.openxmlformats.org/officeDocument/2006/relationships/slide" Target="slides/slide43.xml"/><Relationship Id="rId52" Type="http://schemas.openxmlformats.org/officeDocument/2006/relationships/slide" Target="slides/slide42.xml"/><Relationship Id="rId11" Type="http://schemas.openxmlformats.org/officeDocument/2006/relationships/slide" Target="slides/slide1.xml"/><Relationship Id="rId55" Type="http://schemas.openxmlformats.org/officeDocument/2006/relationships/slide" Target="slides/slide45.xml"/><Relationship Id="rId10" Type="http://schemas.openxmlformats.org/officeDocument/2006/relationships/notesMaster" Target="notesMasters/notesMaster1.xml"/><Relationship Id="rId54" Type="http://schemas.openxmlformats.org/officeDocument/2006/relationships/slide" Target="slides/slide44.xml"/><Relationship Id="rId13" Type="http://schemas.openxmlformats.org/officeDocument/2006/relationships/slide" Target="slides/slide3.xml"/><Relationship Id="rId57" Type="http://schemas.openxmlformats.org/officeDocument/2006/relationships/slide" Target="slides/slide47.xml"/><Relationship Id="rId12" Type="http://schemas.openxmlformats.org/officeDocument/2006/relationships/slide" Target="slides/slide2.xml"/><Relationship Id="rId56" Type="http://schemas.openxmlformats.org/officeDocument/2006/relationships/slide" Target="slides/slide46.xml"/><Relationship Id="rId15" Type="http://schemas.openxmlformats.org/officeDocument/2006/relationships/slide" Target="slides/slide5.xml"/><Relationship Id="rId59" Type="http://schemas.openxmlformats.org/officeDocument/2006/relationships/slide" Target="slides/slide49.xml"/><Relationship Id="rId14" Type="http://schemas.openxmlformats.org/officeDocument/2006/relationships/slide" Target="slides/slide4.xml"/><Relationship Id="rId58" Type="http://schemas.openxmlformats.org/officeDocument/2006/relationships/slide" Target="slides/slide48.xml"/><Relationship Id="rId17" Type="http://schemas.openxmlformats.org/officeDocument/2006/relationships/slide" Target="slides/slide7.xml"/><Relationship Id="rId16" Type="http://schemas.openxmlformats.org/officeDocument/2006/relationships/slide" Target="slides/slide6.xml"/><Relationship Id="rId19" Type="http://schemas.openxmlformats.org/officeDocument/2006/relationships/slide" Target="slides/slide9.xml"/><Relationship Id="rId18"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3" name="Shape 523"/>
        <p:cNvGrpSpPr/>
        <p:nvPr/>
      </p:nvGrpSpPr>
      <p:grpSpPr>
        <a:xfrm>
          <a:off x="0" y="0"/>
          <a:ext cx="0" cy="0"/>
          <a:chOff x="0" y="0"/>
          <a:chExt cx="0" cy="0"/>
        </a:xfrm>
      </p:grpSpPr>
      <p:sp>
        <p:nvSpPr>
          <p:cNvPr id="524" name="Google Shape;524;g32d6c63009a_0_4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32d6c63009a_0_4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2" name="Shape 722"/>
        <p:cNvGrpSpPr/>
        <p:nvPr/>
      </p:nvGrpSpPr>
      <p:grpSpPr>
        <a:xfrm>
          <a:off x="0" y="0"/>
          <a:ext cx="0" cy="0"/>
          <a:chOff x="0" y="0"/>
          <a:chExt cx="0" cy="0"/>
        </a:xfrm>
      </p:grpSpPr>
      <p:sp>
        <p:nvSpPr>
          <p:cNvPr id="723" name="Google Shape;723;g2e4167e0376_0_4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4" name="Google Shape;724;g2e4167e0376_0_4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2e4167e0376_0_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2e4167e0376_0_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2" name="Shape 812"/>
        <p:cNvGrpSpPr/>
        <p:nvPr/>
      </p:nvGrpSpPr>
      <p:grpSpPr>
        <a:xfrm>
          <a:off x="0" y="0"/>
          <a:ext cx="0" cy="0"/>
          <a:chOff x="0" y="0"/>
          <a:chExt cx="0" cy="0"/>
        </a:xfrm>
      </p:grpSpPr>
      <p:sp>
        <p:nvSpPr>
          <p:cNvPr id="813" name="Google Shape;813;g2e4167e0376_0_7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4" name="Google Shape;814;g2e4167e0376_0_7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g2e4167e0376_0_16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21" name="Google Shape;821;g2e4167e0376_0_16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Take you through a case competition which we held a couple of weeks ago </a:t>
            </a:r>
            <a:endParaRPr/>
          </a:p>
          <a:p>
            <a:pPr indent="0" lvl="0" marL="0" rtl="0" algn="l">
              <a:spcBef>
                <a:spcPts val="0"/>
              </a:spcBef>
              <a:spcAft>
                <a:spcPts val="0"/>
              </a:spcAft>
              <a:buNone/>
            </a:pPr>
            <a:r>
              <a:rPr lang="da"/>
              <a:t>nicolai møller asked if it could be interesting : mathias / me </a:t>
            </a:r>
            <a:endParaRPr/>
          </a:p>
          <a:p>
            <a:pPr indent="0" lvl="0" marL="0" rtl="0" algn="l">
              <a:spcBef>
                <a:spcPts val="0"/>
              </a:spcBef>
              <a:spcAft>
                <a:spcPts val="0"/>
              </a:spcAft>
              <a:buNone/>
            </a:pPr>
            <a:r>
              <a:rPr lang="da"/>
              <a:t>reached out to professors </a:t>
            </a:r>
            <a:endParaRPr/>
          </a:p>
          <a:p>
            <a:pPr indent="0" lvl="0" marL="0" rtl="0" algn="l">
              <a:spcBef>
                <a:spcPts val="0"/>
              </a:spcBef>
              <a:spcAft>
                <a:spcPts val="0"/>
              </a:spcAft>
              <a:buNone/>
            </a:pPr>
            <a:r>
              <a:rPr lang="da"/>
              <a:t>REached out to nicehair</a:t>
            </a:r>
            <a:endParaRPr/>
          </a:p>
          <a:p>
            <a:pPr indent="0" lvl="0" marL="0" rtl="0" algn="l">
              <a:spcBef>
                <a:spcPts val="0"/>
              </a:spcBef>
              <a:spcAft>
                <a:spcPts val="0"/>
              </a:spcAft>
              <a:buNone/>
            </a:pPr>
            <a:r>
              <a:t/>
            </a:r>
            <a:endParaRPr/>
          </a:p>
          <a:p>
            <a:pPr indent="0" lvl="0" marL="0" rtl="0" algn="l">
              <a:spcBef>
                <a:spcPts val="0"/>
              </a:spcBef>
              <a:spcAft>
                <a:spcPts val="0"/>
              </a:spcAft>
              <a:buNone/>
            </a:pPr>
            <a:r>
              <a:rPr lang="da"/>
              <a:t>Soon we had a competition coming up </a:t>
            </a:r>
            <a:endParaRPr/>
          </a:p>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3410ef8ad86_0_55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3410ef8ad86_0_5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Take you through a case competition which we held a couple of weeks ago </a:t>
            </a:r>
            <a:endParaRPr/>
          </a:p>
          <a:p>
            <a:pPr indent="0" lvl="0" marL="0" rtl="0" algn="l">
              <a:spcBef>
                <a:spcPts val="0"/>
              </a:spcBef>
              <a:spcAft>
                <a:spcPts val="0"/>
              </a:spcAft>
              <a:buNone/>
            </a:pPr>
            <a:r>
              <a:rPr lang="da"/>
              <a:t>nicolai møller asked if it could be interesting : mathias / me </a:t>
            </a:r>
            <a:endParaRPr/>
          </a:p>
          <a:p>
            <a:pPr indent="0" lvl="0" marL="0" rtl="0" algn="l">
              <a:spcBef>
                <a:spcPts val="0"/>
              </a:spcBef>
              <a:spcAft>
                <a:spcPts val="0"/>
              </a:spcAft>
              <a:buNone/>
            </a:pPr>
            <a:r>
              <a:rPr lang="da"/>
              <a:t>reached out to professors </a:t>
            </a:r>
            <a:endParaRPr/>
          </a:p>
          <a:p>
            <a:pPr indent="0" lvl="0" marL="0" rtl="0" algn="l">
              <a:spcBef>
                <a:spcPts val="0"/>
              </a:spcBef>
              <a:spcAft>
                <a:spcPts val="0"/>
              </a:spcAft>
              <a:buNone/>
            </a:pPr>
            <a:r>
              <a:rPr lang="da"/>
              <a:t>REached out to nicehair</a:t>
            </a:r>
            <a:endParaRPr/>
          </a:p>
          <a:p>
            <a:pPr indent="0" lvl="0" marL="0" rtl="0" algn="l">
              <a:spcBef>
                <a:spcPts val="0"/>
              </a:spcBef>
              <a:spcAft>
                <a:spcPts val="0"/>
              </a:spcAft>
              <a:buNone/>
            </a:pPr>
            <a:r>
              <a:t/>
            </a:r>
            <a:endParaRPr/>
          </a:p>
          <a:p>
            <a:pPr indent="0" lvl="0" marL="0" rtl="0" algn="l">
              <a:spcBef>
                <a:spcPts val="0"/>
              </a:spcBef>
              <a:spcAft>
                <a:spcPts val="0"/>
              </a:spcAft>
              <a:buNone/>
            </a:pPr>
            <a:r>
              <a:rPr lang="da"/>
              <a:t>Soon we had a competition coming up </a:t>
            </a:r>
            <a:endParaRPr/>
          </a:p>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9" name="Shape 899"/>
        <p:cNvGrpSpPr/>
        <p:nvPr/>
      </p:nvGrpSpPr>
      <p:grpSpPr>
        <a:xfrm>
          <a:off x="0" y="0"/>
          <a:ext cx="0" cy="0"/>
          <a:chOff x="0" y="0"/>
          <a:chExt cx="0" cy="0"/>
        </a:xfrm>
      </p:grpSpPr>
      <p:sp>
        <p:nvSpPr>
          <p:cNvPr id="900" name="Google Shape;900;g3410ef8ad86_0_5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1" name="Google Shape;901;g3410ef8ad86_0_5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Take you through a case competition which we held a couple of weeks ago </a:t>
            </a:r>
            <a:endParaRPr/>
          </a:p>
          <a:p>
            <a:pPr indent="0" lvl="0" marL="0" rtl="0" algn="l">
              <a:spcBef>
                <a:spcPts val="0"/>
              </a:spcBef>
              <a:spcAft>
                <a:spcPts val="0"/>
              </a:spcAft>
              <a:buNone/>
            </a:pPr>
            <a:r>
              <a:rPr lang="da"/>
              <a:t>nicolai møller asked if it could be interesting : mathias / me </a:t>
            </a:r>
            <a:endParaRPr/>
          </a:p>
          <a:p>
            <a:pPr indent="0" lvl="0" marL="0" rtl="0" algn="l">
              <a:spcBef>
                <a:spcPts val="0"/>
              </a:spcBef>
              <a:spcAft>
                <a:spcPts val="0"/>
              </a:spcAft>
              <a:buNone/>
            </a:pPr>
            <a:r>
              <a:rPr lang="da"/>
              <a:t>reached out to professors </a:t>
            </a:r>
            <a:endParaRPr/>
          </a:p>
          <a:p>
            <a:pPr indent="0" lvl="0" marL="0" rtl="0" algn="l">
              <a:spcBef>
                <a:spcPts val="0"/>
              </a:spcBef>
              <a:spcAft>
                <a:spcPts val="0"/>
              </a:spcAft>
              <a:buNone/>
            </a:pPr>
            <a:r>
              <a:rPr lang="da"/>
              <a:t>REached out to nicehair</a:t>
            </a:r>
            <a:endParaRPr/>
          </a:p>
          <a:p>
            <a:pPr indent="0" lvl="0" marL="0" rtl="0" algn="l">
              <a:spcBef>
                <a:spcPts val="0"/>
              </a:spcBef>
              <a:spcAft>
                <a:spcPts val="0"/>
              </a:spcAft>
              <a:buNone/>
            </a:pPr>
            <a:r>
              <a:t/>
            </a:r>
            <a:endParaRPr/>
          </a:p>
          <a:p>
            <a:pPr indent="0" lvl="0" marL="0" rtl="0" algn="l">
              <a:spcBef>
                <a:spcPts val="0"/>
              </a:spcBef>
              <a:spcAft>
                <a:spcPts val="0"/>
              </a:spcAft>
              <a:buNone/>
            </a:pPr>
            <a:r>
              <a:rPr lang="da"/>
              <a:t>Soon we had a competition coming up </a:t>
            </a:r>
            <a:endParaRPr/>
          </a:p>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2e4167e0376_0_5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2e4167e0376_0_5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3409559000c_4_147: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0" name="Google Shape;920;g3409559000c_4_147: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921" name="Google Shape;921;g3409559000c_4_147: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3" name="Shape 933"/>
        <p:cNvGrpSpPr/>
        <p:nvPr/>
      </p:nvGrpSpPr>
      <p:grpSpPr>
        <a:xfrm>
          <a:off x="0" y="0"/>
          <a:ext cx="0" cy="0"/>
          <a:chOff x="0" y="0"/>
          <a:chExt cx="0" cy="0"/>
        </a:xfrm>
      </p:grpSpPr>
      <p:sp>
        <p:nvSpPr>
          <p:cNvPr id="934" name="Google Shape;934;g3409559000c_4_162: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5" name="Google Shape;935;g3409559000c_4_162: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936" name="Google Shape;936;g3409559000c_4_162: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3409559000c_4_184: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3409559000c_4_184: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958" name="Google Shape;958;g3409559000c_4_184: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g2e4167e037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5" name="Google Shape;535;g2e4167e037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3409559000c_4_207: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980" name="Google Shape;980;g3409559000c_4_207: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8" name="Shape 988"/>
        <p:cNvGrpSpPr/>
        <p:nvPr/>
      </p:nvGrpSpPr>
      <p:grpSpPr>
        <a:xfrm>
          <a:off x="0" y="0"/>
          <a:ext cx="0" cy="0"/>
          <a:chOff x="0" y="0"/>
          <a:chExt cx="0" cy="0"/>
        </a:xfrm>
      </p:grpSpPr>
      <p:sp>
        <p:nvSpPr>
          <p:cNvPr id="989" name="Google Shape;989;g3409559000c_4_217: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90" name="Google Shape;990;g3409559000c_4_217: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991" name="Google Shape;991;g3409559000c_4_217: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6" name="Shape 1006"/>
        <p:cNvGrpSpPr/>
        <p:nvPr/>
      </p:nvGrpSpPr>
      <p:grpSpPr>
        <a:xfrm>
          <a:off x="0" y="0"/>
          <a:ext cx="0" cy="0"/>
          <a:chOff x="0" y="0"/>
          <a:chExt cx="0" cy="0"/>
        </a:xfrm>
      </p:grpSpPr>
      <p:sp>
        <p:nvSpPr>
          <p:cNvPr id="1007" name="Google Shape;1007;g3409559000c_4_236: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8" name="Google Shape;1008;g3409559000c_4_236: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009" name="Google Shape;1009;g3409559000c_4_236: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a"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409559000c_4_260: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2" name="Google Shape;1032;g3409559000c_4_260: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033" name="Google Shape;1033;g3409559000c_4_260: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4" name="Shape 1044"/>
        <p:cNvGrpSpPr/>
        <p:nvPr/>
      </p:nvGrpSpPr>
      <p:grpSpPr>
        <a:xfrm>
          <a:off x="0" y="0"/>
          <a:ext cx="0" cy="0"/>
          <a:chOff x="0" y="0"/>
          <a:chExt cx="0" cy="0"/>
        </a:xfrm>
      </p:grpSpPr>
      <p:sp>
        <p:nvSpPr>
          <p:cNvPr id="1045" name="Google Shape;1045;g3409559000c_4_273: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6" name="Google Shape;1046;g3409559000c_4_273: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047" name="Google Shape;1047;g3409559000c_4_273: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9" name="Shape 1059"/>
        <p:cNvGrpSpPr/>
        <p:nvPr/>
      </p:nvGrpSpPr>
      <p:grpSpPr>
        <a:xfrm>
          <a:off x="0" y="0"/>
          <a:ext cx="0" cy="0"/>
          <a:chOff x="0" y="0"/>
          <a:chExt cx="0" cy="0"/>
        </a:xfrm>
      </p:grpSpPr>
      <p:sp>
        <p:nvSpPr>
          <p:cNvPr id="1060" name="Google Shape;1060;g3409559000c_4_300: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61" name="Google Shape;1061;g3409559000c_4_300: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062" name="Google Shape;1062;g3409559000c_4_300: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8" name="Shape 1068"/>
        <p:cNvGrpSpPr/>
        <p:nvPr/>
      </p:nvGrpSpPr>
      <p:grpSpPr>
        <a:xfrm>
          <a:off x="0" y="0"/>
          <a:ext cx="0" cy="0"/>
          <a:chOff x="0" y="0"/>
          <a:chExt cx="0" cy="0"/>
        </a:xfrm>
      </p:grpSpPr>
      <p:sp>
        <p:nvSpPr>
          <p:cNvPr id="1069" name="Google Shape;1069;g3409559000c_4_308: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1070" name="Google Shape;1070;g3409559000c_4_308: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5" name="Shape 1075"/>
        <p:cNvGrpSpPr/>
        <p:nvPr/>
      </p:nvGrpSpPr>
      <p:grpSpPr>
        <a:xfrm>
          <a:off x="0" y="0"/>
          <a:ext cx="0" cy="0"/>
          <a:chOff x="0" y="0"/>
          <a:chExt cx="0" cy="0"/>
        </a:xfrm>
      </p:grpSpPr>
      <p:sp>
        <p:nvSpPr>
          <p:cNvPr id="1076" name="Google Shape;1076;g3409559000c_4_315: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1077" name="Google Shape;1077;g3409559000c_4_315: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0" name="Shape 1090"/>
        <p:cNvGrpSpPr/>
        <p:nvPr/>
      </p:nvGrpSpPr>
      <p:grpSpPr>
        <a:xfrm>
          <a:off x="0" y="0"/>
          <a:ext cx="0" cy="0"/>
          <a:chOff x="0" y="0"/>
          <a:chExt cx="0" cy="0"/>
        </a:xfrm>
      </p:grpSpPr>
      <p:sp>
        <p:nvSpPr>
          <p:cNvPr id="1091" name="Google Shape;1091;g3409559000c_4_329: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2" name="Google Shape;1092;g3409559000c_4_329: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093" name="Google Shape;1093;g3409559000c_4_329: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a"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4" name="Shape 1114"/>
        <p:cNvGrpSpPr/>
        <p:nvPr/>
      </p:nvGrpSpPr>
      <p:grpSpPr>
        <a:xfrm>
          <a:off x="0" y="0"/>
          <a:ext cx="0" cy="0"/>
          <a:chOff x="0" y="0"/>
          <a:chExt cx="0" cy="0"/>
        </a:xfrm>
      </p:grpSpPr>
      <p:sp>
        <p:nvSpPr>
          <p:cNvPr id="1115" name="Google Shape;1115;g3409559000c_4_353: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1116" name="Google Shape;1116;g3409559000c_4_353: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e4167e0376_0_5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e4167e0376_0_5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6" name="Shape 1136"/>
        <p:cNvGrpSpPr/>
        <p:nvPr/>
      </p:nvGrpSpPr>
      <p:grpSpPr>
        <a:xfrm>
          <a:off x="0" y="0"/>
          <a:ext cx="0" cy="0"/>
          <a:chOff x="0" y="0"/>
          <a:chExt cx="0" cy="0"/>
        </a:xfrm>
      </p:grpSpPr>
      <p:sp>
        <p:nvSpPr>
          <p:cNvPr id="1137" name="Google Shape;1137;g3409559000c_4_374: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1138" name="Google Shape;1138;g3409559000c_4_374: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6" name="Shape 1156"/>
        <p:cNvGrpSpPr/>
        <p:nvPr/>
      </p:nvGrpSpPr>
      <p:grpSpPr>
        <a:xfrm>
          <a:off x="0" y="0"/>
          <a:ext cx="0" cy="0"/>
          <a:chOff x="0" y="0"/>
          <a:chExt cx="0" cy="0"/>
        </a:xfrm>
      </p:grpSpPr>
      <p:sp>
        <p:nvSpPr>
          <p:cNvPr id="1157" name="Google Shape;1157;g3409559000c_4_393: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1158" name="Google Shape;1158;g3409559000c_4_393: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3409559000c_4_408: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3" name="Google Shape;1173;g3409559000c_4_408: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174" name="Google Shape;1174;g3409559000c_4_408: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6" name="Shape 1186"/>
        <p:cNvGrpSpPr/>
        <p:nvPr/>
      </p:nvGrpSpPr>
      <p:grpSpPr>
        <a:xfrm>
          <a:off x="0" y="0"/>
          <a:ext cx="0" cy="0"/>
          <a:chOff x="0" y="0"/>
          <a:chExt cx="0" cy="0"/>
        </a:xfrm>
      </p:grpSpPr>
      <p:sp>
        <p:nvSpPr>
          <p:cNvPr id="1187" name="Google Shape;1187;g3409559000c_4_422: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88" name="Google Shape;1188;g3409559000c_4_422: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189" name="Google Shape;1189;g3409559000c_4_422: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8" name="Shape 1198"/>
        <p:cNvGrpSpPr/>
        <p:nvPr/>
      </p:nvGrpSpPr>
      <p:grpSpPr>
        <a:xfrm>
          <a:off x="0" y="0"/>
          <a:ext cx="0" cy="0"/>
          <a:chOff x="0" y="0"/>
          <a:chExt cx="0" cy="0"/>
        </a:xfrm>
      </p:grpSpPr>
      <p:sp>
        <p:nvSpPr>
          <p:cNvPr id="1199" name="Google Shape;1199;g3409559000c_4_454: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0" name="Google Shape;1200;g3409559000c_4_454: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rPr lang="da" sz="1100"/>
              <a:t>How to Increase Romania's Share?</a:t>
            </a:r>
            <a:endParaRPr sz="1300"/>
          </a:p>
        </p:txBody>
      </p:sp>
      <p:sp>
        <p:nvSpPr>
          <p:cNvPr id="1201" name="Google Shape;1201;g3409559000c_4_454: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8" name="Shape 1208"/>
        <p:cNvGrpSpPr/>
        <p:nvPr/>
      </p:nvGrpSpPr>
      <p:grpSpPr>
        <a:xfrm>
          <a:off x="0" y="0"/>
          <a:ext cx="0" cy="0"/>
          <a:chOff x="0" y="0"/>
          <a:chExt cx="0" cy="0"/>
        </a:xfrm>
      </p:grpSpPr>
      <p:sp>
        <p:nvSpPr>
          <p:cNvPr id="1209" name="Google Shape;1209;g3409559000c_4_463: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1210" name="Google Shape;1210;g3409559000c_4_463: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9" name="Shape 1229"/>
        <p:cNvGrpSpPr/>
        <p:nvPr/>
      </p:nvGrpSpPr>
      <p:grpSpPr>
        <a:xfrm>
          <a:off x="0" y="0"/>
          <a:ext cx="0" cy="0"/>
          <a:chOff x="0" y="0"/>
          <a:chExt cx="0" cy="0"/>
        </a:xfrm>
      </p:grpSpPr>
      <p:sp>
        <p:nvSpPr>
          <p:cNvPr id="1230" name="Google Shape;1230;g3409559000c_4_483: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1" name="Google Shape;1231;g3409559000c_4_483: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232" name="Google Shape;1232;g3409559000c_4_483: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3409559000c_4_499: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1248" name="Google Shape;1248;g3409559000c_4_499: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7" name="Shape 1267"/>
        <p:cNvGrpSpPr/>
        <p:nvPr/>
      </p:nvGrpSpPr>
      <p:grpSpPr>
        <a:xfrm>
          <a:off x="0" y="0"/>
          <a:ext cx="0" cy="0"/>
          <a:chOff x="0" y="0"/>
          <a:chExt cx="0" cy="0"/>
        </a:xfrm>
      </p:grpSpPr>
      <p:sp>
        <p:nvSpPr>
          <p:cNvPr id="1268" name="Google Shape;1268;g3409559000c_4_519: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1269" name="Google Shape;1269;g3409559000c_4_519: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2" name="Shape 1282"/>
        <p:cNvGrpSpPr/>
        <p:nvPr/>
      </p:nvGrpSpPr>
      <p:grpSpPr>
        <a:xfrm>
          <a:off x="0" y="0"/>
          <a:ext cx="0" cy="0"/>
          <a:chOff x="0" y="0"/>
          <a:chExt cx="0" cy="0"/>
        </a:xfrm>
      </p:grpSpPr>
      <p:sp>
        <p:nvSpPr>
          <p:cNvPr id="1283" name="Google Shape;1283;g3409559000c_4_533:notes"/>
          <p:cNvSpPr txBox="1"/>
          <p:nvPr>
            <p:ph idx="1" type="body"/>
          </p:nvPr>
        </p:nvSpPr>
        <p:spPr>
          <a:xfrm>
            <a:off x="685802" y="4400555"/>
            <a:ext cx="5486410" cy="3600455"/>
          </a:xfrm>
          <a:prstGeom prst="rect">
            <a:avLst/>
          </a:prstGeom>
        </p:spPr>
        <p:txBody>
          <a:bodyPr anchorCtr="0" anchor="t" bIns="86075" lIns="86075" spcFirstLastPara="1" rIns="86075" wrap="square" tIns="86075">
            <a:noAutofit/>
          </a:bodyPr>
          <a:lstStyle/>
          <a:p>
            <a:pPr indent="0" lvl="0" marL="0" rtl="0" algn="l">
              <a:spcBef>
                <a:spcPts val="0"/>
              </a:spcBef>
              <a:spcAft>
                <a:spcPts val="0"/>
              </a:spcAft>
              <a:buNone/>
            </a:pPr>
            <a:r>
              <a:t/>
            </a:r>
            <a:endParaRPr/>
          </a:p>
        </p:txBody>
      </p:sp>
      <p:sp>
        <p:nvSpPr>
          <p:cNvPr id="1284" name="Google Shape;1284;g3409559000c_4_533: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3410ef8ad8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3410ef8ad8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3409559000c_4_546: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8" name="Google Shape;1298;g3409559000c_4_546: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299" name="Google Shape;1299;g3409559000c_4_546: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409559000c_4_561: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409559000c_4_561: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315" name="Google Shape;1315;g3409559000c_4_561: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a"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09559000c_4_584: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09559000c_4_584: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338" name="Google Shape;1338;g3409559000c_4_584: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8" name="Shape 1348"/>
        <p:cNvGrpSpPr/>
        <p:nvPr/>
      </p:nvGrpSpPr>
      <p:grpSpPr>
        <a:xfrm>
          <a:off x="0" y="0"/>
          <a:ext cx="0" cy="0"/>
          <a:chOff x="0" y="0"/>
          <a:chExt cx="0" cy="0"/>
        </a:xfrm>
      </p:grpSpPr>
      <p:sp>
        <p:nvSpPr>
          <p:cNvPr id="1349" name="Google Shape;1349;g3409559000c_4_596: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0" name="Google Shape;1350;g3409559000c_4_596: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351" name="Google Shape;1351;g3409559000c_4_596: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4" name="Shape 1364"/>
        <p:cNvGrpSpPr/>
        <p:nvPr/>
      </p:nvGrpSpPr>
      <p:grpSpPr>
        <a:xfrm>
          <a:off x="0" y="0"/>
          <a:ext cx="0" cy="0"/>
          <a:chOff x="0" y="0"/>
          <a:chExt cx="0" cy="0"/>
        </a:xfrm>
      </p:grpSpPr>
      <p:sp>
        <p:nvSpPr>
          <p:cNvPr id="1365" name="Google Shape;1365;g3409559000c_4_611:notes"/>
          <p:cNvSpPr/>
          <p:nvPr>
            <p:ph idx="2" type="sldImg"/>
          </p:nvPr>
        </p:nvSpPr>
        <p:spPr>
          <a:xfrm>
            <a:off x="465885" y="1143179"/>
            <a:ext cx="5927774" cy="3086299"/>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6" name="Google Shape;1366;g3409559000c_4_611:notes"/>
          <p:cNvSpPr txBox="1"/>
          <p:nvPr>
            <p:ph idx="1" type="body"/>
          </p:nvPr>
        </p:nvSpPr>
        <p:spPr>
          <a:xfrm>
            <a:off x="685802" y="4400555"/>
            <a:ext cx="5486410" cy="3600455"/>
          </a:xfrm>
          <a:prstGeom prst="rect">
            <a:avLst/>
          </a:prstGeom>
          <a:noFill/>
          <a:ln>
            <a:noFill/>
          </a:ln>
        </p:spPr>
        <p:txBody>
          <a:bodyPr anchorCtr="0" anchor="t" bIns="46625" lIns="93275" spcFirstLastPara="1" rIns="93275" wrap="square" tIns="46625">
            <a:noAutofit/>
          </a:bodyPr>
          <a:lstStyle/>
          <a:p>
            <a:pPr indent="0" lvl="0" marL="0" rtl="0" algn="l">
              <a:spcBef>
                <a:spcPts val="0"/>
              </a:spcBef>
              <a:spcAft>
                <a:spcPts val="0"/>
              </a:spcAft>
              <a:buNone/>
            </a:pPr>
            <a:r>
              <a:t/>
            </a:r>
            <a:endParaRPr sz="1300"/>
          </a:p>
        </p:txBody>
      </p:sp>
      <p:sp>
        <p:nvSpPr>
          <p:cNvPr id="1367" name="Google Shape;1367;g3409559000c_4_611:notes"/>
          <p:cNvSpPr txBox="1"/>
          <p:nvPr>
            <p:ph idx="12" type="sldNum"/>
          </p:nvPr>
        </p:nvSpPr>
        <p:spPr>
          <a:xfrm>
            <a:off x="3884620" y="8685225"/>
            <a:ext cx="2971805" cy="458788"/>
          </a:xfrm>
          <a:prstGeom prst="rect">
            <a:avLst/>
          </a:prstGeom>
          <a:noFill/>
          <a:ln>
            <a:noFill/>
          </a:ln>
        </p:spPr>
        <p:txBody>
          <a:bodyPr anchorCtr="0" anchor="b" bIns="46625" lIns="93275" spcFirstLastPara="1" rIns="93275" wrap="square" tIns="46625">
            <a:noAutofit/>
          </a:bodyPr>
          <a:lstStyle/>
          <a:p>
            <a:pPr indent="0" lvl="0" marL="0" rtl="0" algn="r">
              <a:spcBef>
                <a:spcPts val="0"/>
              </a:spcBef>
              <a:spcAft>
                <a:spcPts val="0"/>
              </a:spcAft>
              <a:buNone/>
            </a:pPr>
            <a:fld id="{00000000-1234-1234-1234-123412341234}" type="slidenum">
              <a:rPr lang="da" sz="1300"/>
              <a:t>‹#›</a:t>
            </a:fld>
            <a:endParaRPr sz="1300"/>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2e4167e0376_0_5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1" name="Google Shape;1381;g2e4167e0376_0_5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7" name="Shape 1387"/>
        <p:cNvGrpSpPr/>
        <p:nvPr/>
      </p:nvGrpSpPr>
      <p:grpSpPr>
        <a:xfrm>
          <a:off x="0" y="0"/>
          <a:ext cx="0" cy="0"/>
          <a:chOff x="0" y="0"/>
          <a:chExt cx="0" cy="0"/>
        </a:xfrm>
      </p:grpSpPr>
      <p:sp>
        <p:nvSpPr>
          <p:cNvPr id="1388" name="Google Shape;1388;g2e4167e0376_0_20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9" name="Google Shape;1389;g2e4167e0376_0_20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2" name="Shape 1412"/>
        <p:cNvGrpSpPr/>
        <p:nvPr/>
      </p:nvGrpSpPr>
      <p:grpSpPr>
        <a:xfrm>
          <a:off x="0" y="0"/>
          <a:ext cx="0" cy="0"/>
          <a:chOff x="0" y="0"/>
          <a:chExt cx="0" cy="0"/>
        </a:xfrm>
      </p:grpSpPr>
      <p:sp>
        <p:nvSpPr>
          <p:cNvPr id="1413" name="Google Shape;1413;g2e4167e0376_0_1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4" name="Google Shape;1414;g2e4167e0376_0_16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9" name="Shape 1419"/>
        <p:cNvGrpSpPr/>
        <p:nvPr/>
      </p:nvGrpSpPr>
      <p:grpSpPr>
        <a:xfrm>
          <a:off x="0" y="0"/>
          <a:ext cx="0" cy="0"/>
          <a:chOff x="0" y="0"/>
          <a:chExt cx="0" cy="0"/>
        </a:xfrm>
      </p:grpSpPr>
      <p:sp>
        <p:nvSpPr>
          <p:cNvPr id="1420" name="Google Shape;1420;g2e4167e0376_0_20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1" name="Google Shape;1421;g2e4167e0376_0_20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32d6c63009a_0_4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32d6c63009a_0_4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2e4167e0376_0_3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2e4167e0376_0_3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4" name="Shape 1444"/>
        <p:cNvGrpSpPr/>
        <p:nvPr/>
      </p:nvGrpSpPr>
      <p:grpSpPr>
        <a:xfrm>
          <a:off x="0" y="0"/>
          <a:ext cx="0" cy="0"/>
          <a:chOff x="0" y="0"/>
          <a:chExt cx="0" cy="0"/>
        </a:xfrm>
      </p:grpSpPr>
      <p:sp>
        <p:nvSpPr>
          <p:cNvPr id="1445" name="Google Shape;1445;g2e4167e0376_0_1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46" name="Google Shape;1446;g2e4167e0376_0_16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9" name="Shape 1459"/>
        <p:cNvGrpSpPr/>
        <p:nvPr/>
      </p:nvGrpSpPr>
      <p:grpSpPr>
        <a:xfrm>
          <a:off x="0" y="0"/>
          <a:ext cx="0" cy="0"/>
          <a:chOff x="0" y="0"/>
          <a:chExt cx="0" cy="0"/>
        </a:xfrm>
      </p:grpSpPr>
      <p:sp>
        <p:nvSpPr>
          <p:cNvPr id="1460" name="Google Shape;1460;g2e4167e0376_0_5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1" name="Google Shape;1461;g2e4167e0376_0_5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8" name="Shape 1468"/>
        <p:cNvGrpSpPr/>
        <p:nvPr/>
      </p:nvGrpSpPr>
      <p:grpSpPr>
        <a:xfrm>
          <a:off x="0" y="0"/>
          <a:ext cx="0" cy="0"/>
          <a:chOff x="0" y="0"/>
          <a:chExt cx="0" cy="0"/>
        </a:xfrm>
      </p:grpSpPr>
      <p:sp>
        <p:nvSpPr>
          <p:cNvPr id="1469" name="Google Shape;1469;g2e4167e0376_0_19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0" name="Google Shape;1470;g2e4167e0376_0_19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2" name="Shape 1482"/>
        <p:cNvGrpSpPr/>
        <p:nvPr/>
      </p:nvGrpSpPr>
      <p:grpSpPr>
        <a:xfrm>
          <a:off x="0" y="0"/>
          <a:ext cx="0" cy="0"/>
          <a:chOff x="0" y="0"/>
          <a:chExt cx="0" cy="0"/>
        </a:xfrm>
      </p:grpSpPr>
      <p:sp>
        <p:nvSpPr>
          <p:cNvPr id="1483" name="Google Shape;1483;g2e4167e0376_0_19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4" name="Google Shape;1484;g2e4167e0376_0_19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4" name="Shape 1494"/>
        <p:cNvGrpSpPr/>
        <p:nvPr/>
      </p:nvGrpSpPr>
      <p:grpSpPr>
        <a:xfrm>
          <a:off x="0" y="0"/>
          <a:ext cx="0" cy="0"/>
          <a:chOff x="0" y="0"/>
          <a:chExt cx="0" cy="0"/>
        </a:xfrm>
      </p:grpSpPr>
      <p:sp>
        <p:nvSpPr>
          <p:cNvPr id="1495" name="Google Shape;1495;g32d6c63009a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96" name="Google Shape;1496;g32d6c63009a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we ended up by deciding which 3 really relevant and applicable cases which should be presented </a:t>
            </a:r>
            <a:endParaRPr/>
          </a:p>
          <a:p>
            <a:pPr indent="0" lvl="0" marL="0" rtl="0" algn="l">
              <a:spcBef>
                <a:spcPts val="0"/>
              </a:spcBef>
              <a:spcAft>
                <a:spcPts val="0"/>
              </a:spcAft>
              <a:buNone/>
            </a:pPr>
            <a:r>
              <a:t/>
            </a:r>
            <a:endParaRPr/>
          </a:p>
          <a:p>
            <a:pPr indent="0" lvl="0" marL="0" rtl="0" algn="l">
              <a:spcBef>
                <a:spcPts val="0"/>
              </a:spcBef>
              <a:spcAft>
                <a:spcPts val="0"/>
              </a:spcAft>
              <a:buNone/>
            </a:pPr>
            <a:r>
              <a:rPr lang="da"/>
              <a:t>all delved into either </a:t>
            </a:r>
            <a:endParaRPr/>
          </a:p>
          <a:p>
            <a:pPr indent="-298450" lvl="0" marL="457200" rtl="0" algn="l">
              <a:spcBef>
                <a:spcPts val="0"/>
              </a:spcBef>
              <a:spcAft>
                <a:spcPts val="0"/>
              </a:spcAft>
              <a:buSzPts val="1100"/>
              <a:buChar char="-"/>
            </a:pPr>
            <a:r>
              <a:rPr lang="da"/>
              <a:t>bundles : personal bundles or bundles as in shampoo goes withcondition </a:t>
            </a:r>
            <a:endParaRPr/>
          </a:p>
          <a:p>
            <a:pPr indent="-298450" lvl="0" marL="457200" rtl="0" algn="l">
              <a:spcBef>
                <a:spcPts val="0"/>
              </a:spcBef>
              <a:spcAft>
                <a:spcPts val="0"/>
              </a:spcAft>
              <a:buSzPts val="1100"/>
              <a:buChar char="-"/>
            </a:pPr>
            <a:r>
              <a:rPr lang="da"/>
              <a:t>New shopping incitements : in terms of getting women to buy stuff for their better half </a:t>
            </a:r>
            <a:endParaRPr/>
          </a:p>
          <a:p>
            <a:pPr indent="0" lvl="0" marL="0" rtl="0" algn="l">
              <a:spcBef>
                <a:spcPts val="0"/>
              </a:spcBef>
              <a:spcAft>
                <a:spcPts val="0"/>
              </a:spcAft>
              <a:buNone/>
            </a:pPr>
            <a:r>
              <a:t/>
            </a:r>
            <a:endParaRPr/>
          </a:p>
          <a:p>
            <a:pPr indent="0" lvl="0" marL="0" rtl="0" algn="l">
              <a:spcBef>
                <a:spcPts val="0"/>
              </a:spcBef>
              <a:spcAft>
                <a:spcPts val="0"/>
              </a:spcAft>
              <a:buNone/>
            </a:pPr>
            <a:r>
              <a:rPr lang="da"/>
              <a:t>from those, together with susanne and the professors, mathias decided on the first case BI expert would be the winner </a:t>
            </a:r>
            <a:endParaRPr/>
          </a:p>
          <a:p>
            <a:pPr indent="0" lvl="0" marL="0" rtl="0" algn="l">
              <a:spcBef>
                <a:spcPts val="0"/>
              </a:spcBef>
              <a:spcAft>
                <a:spcPts val="0"/>
              </a:spcAft>
              <a:buNone/>
            </a:pPr>
            <a:r>
              <a:rPr lang="da"/>
              <a:t>as they provided a extensive data set and delved into the business value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8" name="Shape 1508"/>
        <p:cNvGrpSpPr/>
        <p:nvPr/>
      </p:nvGrpSpPr>
      <p:grpSpPr>
        <a:xfrm>
          <a:off x="0" y="0"/>
          <a:ext cx="0" cy="0"/>
          <a:chOff x="0" y="0"/>
          <a:chExt cx="0" cy="0"/>
        </a:xfrm>
      </p:grpSpPr>
      <p:sp>
        <p:nvSpPr>
          <p:cNvPr id="1509" name="Google Shape;1509;g32d6c63009a_0_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0" name="Google Shape;1510;g32d6c63009a_0_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a:t>ended up by giving handing over the prizes </a:t>
            </a:r>
            <a:endParaRPr/>
          </a:p>
          <a:p>
            <a:pPr indent="0" lvl="0" marL="0" rtl="0" algn="l">
              <a:spcBef>
                <a:spcPts val="0"/>
              </a:spcBef>
              <a:spcAft>
                <a:spcPts val="0"/>
              </a:spcAft>
              <a:buNone/>
            </a:pPr>
            <a:r>
              <a:rPr lang="da"/>
              <a:t>5000 to 2000</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5" name="Shape 1515"/>
        <p:cNvGrpSpPr/>
        <p:nvPr/>
      </p:nvGrpSpPr>
      <p:grpSpPr>
        <a:xfrm>
          <a:off x="0" y="0"/>
          <a:ext cx="0" cy="0"/>
          <a:chOff x="0" y="0"/>
          <a:chExt cx="0" cy="0"/>
        </a:xfrm>
      </p:grpSpPr>
      <p:sp>
        <p:nvSpPr>
          <p:cNvPr id="1516" name="Google Shape;1516;g8884a6b4fb_0_1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7" name="Google Shape;1517;g8884a6b4fb_0_1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e4167e0376_0_13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e4167e0376_0_13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1" name="Shape 681"/>
        <p:cNvGrpSpPr/>
        <p:nvPr/>
      </p:nvGrpSpPr>
      <p:grpSpPr>
        <a:xfrm>
          <a:off x="0" y="0"/>
          <a:ext cx="0" cy="0"/>
          <a:chOff x="0" y="0"/>
          <a:chExt cx="0" cy="0"/>
        </a:xfrm>
      </p:grpSpPr>
      <p:sp>
        <p:nvSpPr>
          <p:cNvPr id="682" name="Google Shape;682;g2e4167e0376_0_4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3" name="Google Shape;683;g2e4167e0376_0_4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e4167e0376_0_4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e4167e0376_0_4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9" name="Shape 709"/>
        <p:cNvGrpSpPr/>
        <p:nvPr/>
      </p:nvGrpSpPr>
      <p:grpSpPr>
        <a:xfrm>
          <a:off x="0" y="0"/>
          <a:ext cx="0" cy="0"/>
          <a:chOff x="0" y="0"/>
          <a:chExt cx="0" cy="0"/>
        </a:xfrm>
      </p:grpSpPr>
      <p:sp>
        <p:nvSpPr>
          <p:cNvPr id="710" name="Google Shape;710;g2e4167e0376_0_4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1" name="Google Shape;711;g2e4167e0376_0_4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9.jp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jp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jp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5.jp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 Id="rId3" Type="http://schemas.openxmlformats.org/officeDocument/2006/relationships/image" Target="../media/image9.jp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1.png"/><Relationship Id="rId4" Type="http://schemas.openxmlformats.org/officeDocument/2006/relationships/image" Target="../media/image74.png"/><Relationship Id="rId5" Type="http://schemas.openxmlformats.org/officeDocument/2006/relationships/image" Target="../media/image6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jp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3.jpg"/><Relationship Id="rId3" Type="http://schemas.openxmlformats.org/officeDocument/2006/relationships/image" Target="../media/image52.png"/><Relationship Id="rId4" Type="http://schemas.openxmlformats.org/officeDocument/2006/relationships/image" Target="../media/image59.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4.png"/><Relationship Id="rId3" Type="http://schemas.openxmlformats.org/officeDocument/2006/relationships/image" Target="../media/image52.png"/><Relationship Id="rId4" Type="http://schemas.openxmlformats.org/officeDocument/2006/relationships/image" Target="../media/image59.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52.png"/><Relationship Id="rId4" Type="http://schemas.openxmlformats.org/officeDocument/2006/relationships/image" Target="../media/image59.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52.png"/><Relationship Id="rId4" Type="http://schemas.openxmlformats.org/officeDocument/2006/relationships/image" Target="../media/image5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jp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0.png"/><Relationship Id="rId3" Type="http://schemas.openxmlformats.org/officeDocument/2006/relationships/image" Target="../media/image4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7.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jpg"/><Relationship Id="rId3" Type="http://schemas.openxmlformats.org/officeDocument/2006/relationships/image" Target="../media/image61.png"/><Relationship Id="rId4" Type="http://schemas.openxmlformats.org/officeDocument/2006/relationships/image" Target="../media/image69.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jpg"/><Relationship Id="rId3" Type="http://schemas.openxmlformats.org/officeDocument/2006/relationships/image" Target="../media/image6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jpg"/><Relationship Id="rId3" Type="http://schemas.openxmlformats.org/officeDocument/2006/relationships/image" Target="../media/image61.png"/><Relationship Id="rId4" Type="http://schemas.openxmlformats.org/officeDocument/2006/relationships/image" Target="../media/image6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5.jp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BLANK_3_1">
    <p:bg>
      <p:bgPr>
        <a:solidFill>
          <a:srgbClr val="E0E1EB"/>
        </a:solidFill>
      </p:bgPr>
    </p:bg>
    <p:spTree>
      <p:nvGrpSpPr>
        <p:cNvPr id="9" name="Shape 9"/>
        <p:cNvGrpSpPr/>
        <p:nvPr/>
      </p:nvGrpSpPr>
      <p:grpSpPr>
        <a:xfrm>
          <a:off x="0" y="0"/>
          <a:ext cx="0" cy="0"/>
          <a:chOff x="0" y="0"/>
          <a:chExt cx="0" cy="0"/>
        </a:xfrm>
      </p:grpSpPr>
      <p:sp>
        <p:nvSpPr>
          <p:cNvPr id="10" name="Google Shape;10;p2"/>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11" name="Google Shape;11;p2"/>
          <p:cNvPicPr preferRelativeResize="0"/>
          <p:nvPr/>
        </p:nvPicPr>
        <p:blipFill>
          <a:blip r:embed="rId2">
            <a:alphaModFix/>
          </a:blip>
          <a:stretch>
            <a:fillRect/>
          </a:stretch>
        </p:blipFill>
        <p:spPr>
          <a:xfrm>
            <a:off x="3428350" y="2243025"/>
            <a:ext cx="2287300" cy="657450"/>
          </a:xfrm>
          <a:prstGeom prst="rect">
            <a:avLst/>
          </a:prstGeom>
          <a:noFill/>
          <a:ln>
            <a:noFill/>
          </a:ln>
        </p:spPr>
      </p:pic>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mue">
  <p:cSld name="TITLE_AND_TWO_COLUMNS_1_2_5_1_1_1_1_1">
    <p:spTree>
      <p:nvGrpSpPr>
        <p:cNvPr id="51" name="Shape 51"/>
        <p:cNvGrpSpPr/>
        <p:nvPr/>
      </p:nvGrpSpPr>
      <p:grpSpPr>
        <a:xfrm>
          <a:off x="0" y="0"/>
          <a:ext cx="0" cy="0"/>
          <a:chOff x="0" y="0"/>
          <a:chExt cx="0" cy="0"/>
        </a:xfrm>
      </p:grpSpPr>
      <p:sp>
        <p:nvSpPr>
          <p:cNvPr id="52" name="Google Shape;52;p11"/>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
        <p:nvSpPr>
          <p:cNvPr id="53" name="Google Shape;53;p11"/>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4" name="Google Shape;54;p11"/>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åbær">
  <p:cSld name="TITLE_AND_TWO_COLUMNS_1_2_5_1_1_1_1_1_1">
    <p:spTree>
      <p:nvGrpSpPr>
        <p:cNvPr id="55" name="Shape 55"/>
        <p:cNvGrpSpPr/>
        <p:nvPr/>
      </p:nvGrpSpPr>
      <p:grpSpPr>
        <a:xfrm>
          <a:off x="0" y="0"/>
          <a:ext cx="0" cy="0"/>
          <a:chOff x="0" y="0"/>
          <a:chExt cx="0" cy="0"/>
        </a:xfrm>
      </p:grpSpPr>
      <p:sp>
        <p:nvSpPr>
          <p:cNvPr id="56" name="Google Shape;56;p12"/>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
        <p:nvSpPr>
          <p:cNvPr id="57" name="Google Shape;57;p12"/>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8" name="Google Shape;58;p12"/>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2 1 1">
  <p:cSld name="TITLE_AND_TWO_COLUMNS_1_2_3_1_1">
    <p:spTree>
      <p:nvGrpSpPr>
        <p:cNvPr id="59" name="Shape 59"/>
        <p:cNvGrpSpPr/>
        <p:nvPr/>
      </p:nvGrpSpPr>
      <p:grpSpPr>
        <a:xfrm>
          <a:off x="0" y="0"/>
          <a:ext cx="0" cy="0"/>
          <a:chOff x="0" y="0"/>
          <a:chExt cx="0" cy="0"/>
        </a:xfrm>
      </p:grpSpPr>
      <p:sp>
        <p:nvSpPr>
          <p:cNvPr id="60" name="Google Shape;60;p13"/>
          <p:cNvSpPr/>
          <p:nvPr/>
        </p:nvSpPr>
        <p:spPr>
          <a:xfrm>
            <a:off x="4666000" y="186725"/>
            <a:ext cx="4298100" cy="4771200"/>
          </a:xfrm>
          <a:prstGeom prst="rect">
            <a:avLst/>
          </a:prstGeom>
          <a:solidFill>
            <a:srgbClr val="E0E1EB"/>
          </a:solid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 name="Google Shape;61;p13"/>
          <p:cNvSpPr txBox="1"/>
          <p:nvPr>
            <p:ph idx="1" type="body"/>
          </p:nvPr>
        </p:nvSpPr>
        <p:spPr>
          <a:xfrm>
            <a:off x="419175" y="977500"/>
            <a:ext cx="3000600" cy="3852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
        <p:nvSpPr>
          <p:cNvPr id="62" name="Google Shape;62;p13"/>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63" name="Google Shape;63;p13"/>
          <p:cNvPicPr preferRelativeResize="0"/>
          <p:nvPr/>
        </p:nvPicPr>
        <p:blipFill rotWithShape="1">
          <a:blip r:embed="rId2">
            <a:alphaModFix/>
          </a:blip>
          <a:srcRect b="2204" l="24920" r="18607" t="2357"/>
          <a:stretch/>
        </p:blipFill>
        <p:spPr>
          <a:xfrm>
            <a:off x="4666000" y="121250"/>
            <a:ext cx="4356900" cy="4907701"/>
          </a:xfrm>
          <a:prstGeom prst="rect">
            <a:avLst/>
          </a:prstGeom>
          <a:noFill/>
          <a:ln cap="flat" cmpd="sng" w="9525">
            <a:solidFill>
              <a:srgbClr val="E0E1EB"/>
            </a:solidFill>
            <a:prstDash val="solid"/>
            <a:round/>
            <a:headEnd len="sm" w="sm" type="none"/>
            <a:tailEnd len="sm" w="sm" type="none"/>
          </a:ln>
        </p:spPr>
      </p:pic>
      <p:pic>
        <p:nvPicPr>
          <p:cNvPr id="64" name="Google Shape;64;p13"/>
          <p:cNvPicPr preferRelativeResize="0"/>
          <p:nvPr/>
        </p:nvPicPr>
        <p:blipFill rotWithShape="1">
          <a:blip r:embed="rId3">
            <a:alphaModFix/>
          </a:blip>
          <a:srcRect b="3581" l="38514" r="5771" t="3637"/>
          <a:stretch/>
        </p:blipFill>
        <p:spPr>
          <a:xfrm>
            <a:off x="4666000" y="121250"/>
            <a:ext cx="4356900" cy="4907701"/>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
    <p:bg>
      <p:bgPr>
        <a:solidFill>
          <a:srgbClr val="E0E1EB"/>
        </a:solidFill>
      </p:bgPr>
    </p:bg>
    <p:spTree>
      <p:nvGrpSpPr>
        <p:cNvPr id="65" name="Shape 65"/>
        <p:cNvGrpSpPr/>
        <p:nvPr/>
      </p:nvGrpSpPr>
      <p:grpSpPr>
        <a:xfrm>
          <a:off x="0" y="0"/>
          <a:ext cx="0" cy="0"/>
          <a:chOff x="0" y="0"/>
          <a:chExt cx="0" cy="0"/>
        </a:xfrm>
      </p:grpSpPr>
      <p:sp>
        <p:nvSpPr>
          <p:cNvPr id="66" name="Google Shape;66;p14"/>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7" name="Google Shape;67;p14"/>
          <p:cNvSpPr txBox="1"/>
          <p:nvPr/>
        </p:nvSpPr>
        <p:spPr>
          <a:xfrm>
            <a:off x="3978000" y="484800"/>
            <a:ext cx="1095300" cy="735600"/>
          </a:xfrm>
          <a:prstGeom prst="rect">
            <a:avLst/>
          </a:prstGeom>
          <a:noFill/>
          <a:ln>
            <a:noFill/>
          </a:ln>
        </p:spPr>
        <p:txBody>
          <a:bodyPr anchorCtr="0" anchor="ctr" bIns="91425" lIns="91425" spcFirstLastPara="1" rIns="91425" wrap="square" tIns="91425">
            <a:noAutofit/>
          </a:bodyPr>
          <a:lstStyle/>
          <a:p>
            <a:pPr indent="0" lvl="0" marL="0" rtl="0" algn="ctr">
              <a:lnSpc>
                <a:spcPct val="6000"/>
              </a:lnSpc>
              <a:spcBef>
                <a:spcPts val="0"/>
              </a:spcBef>
              <a:spcAft>
                <a:spcPts val="0"/>
              </a:spcAft>
              <a:buNone/>
            </a:pPr>
            <a:r>
              <a:rPr i="1" lang="da" sz="2800">
                <a:solidFill>
                  <a:schemeClr val="lt2"/>
                </a:solidFill>
                <a:latin typeface="DM Serif Text"/>
                <a:ea typeface="DM Serif Text"/>
                <a:cs typeface="DM Serif Text"/>
                <a:sym typeface="DM Serif Text"/>
              </a:rPr>
              <a:t>“</a:t>
            </a:r>
            <a:endParaRPr i="1" sz="2800">
              <a:solidFill>
                <a:schemeClr val="lt2"/>
              </a:solidFill>
              <a:latin typeface="DM Serif Text"/>
              <a:ea typeface="DM Serif Text"/>
              <a:cs typeface="DM Serif Text"/>
              <a:sym typeface="DM Serif Text"/>
            </a:endParaRPr>
          </a:p>
        </p:txBody>
      </p:sp>
      <p:sp>
        <p:nvSpPr>
          <p:cNvPr id="68" name="Google Shape;68;p14"/>
          <p:cNvSpPr txBox="1"/>
          <p:nvPr>
            <p:ph idx="1" type="subTitle"/>
          </p:nvPr>
        </p:nvSpPr>
        <p:spPr>
          <a:xfrm>
            <a:off x="3218450" y="3916800"/>
            <a:ext cx="2794500" cy="665100"/>
          </a:xfrm>
          <a:prstGeom prst="rect">
            <a:avLst/>
          </a:prstGeom>
          <a:noFill/>
          <a:ln>
            <a:noFill/>
          </a:ln>
        </p:spPr>
        <p:txBody>
          <a:bodyPr anchorCtr="0" anchor="t" bIns="91425" lIns="91425" spcFirstLastPara="1" rIns="91425" wrap="square" tIns="91425">
            <a:noAutofit/>
          </a:bodyPr>
          <a:lstStyle>
            <a:lvl1pPr lvl="0" rtl="0" algn="ctr">
              <a:spcBef>
                <a:spcPts val="0"/>
              </a:spcBef>
              <a:spcAft>
                <a:spcPts val="0"/>
              </a:spcAft>
              <a:buNone/>
              <a:defRPr sz="1200">
                <a:solidFill>
                  <a:srgbClr val="858EE0"/>
                </a:solidFill>
                <a:latin typeface="DM Sans"/>
                <a:ea typeface="DM Sans"/>
                <a:cs typeface="DM Sans"/>
                <a:sym typeface="DM Sans"/>
              </a:defRPr>
            </a:lvl1pPr>
            <a:lvl2pPr lvl="1" rtl="0" algn="ctr">
              <a:spcBef>
                <a:spcPts val="0"/>
              </a:spcBef>
              <a:spcAft>
                <a:spcPts val="0"/>
              </a:spcAft>
              <a:buNone/>
              <a:defRPr>
                <a:solidFill>
                  <a:srgbClr val="858EE0"/>
                </a:solidFill>
              </a:defRPr>
            </a:lvl2pPr>
            <a:lvl3pPr lvl="2" rtl="0" algn="ctr">
              <a:spcBef>
                <a:spcPts val="0"/>
              </a:spcBef>
              <a:spcAft>
                <a:spcPts val="0"/>
              </a:spcAft>
              <a:buNone/>
              <a:defRPr>
                <a:solidFill>
                  <a:srgbClr val="858EE0"/>
                </a:solidFill>
              </a:defRPr>
            </a:lvl3pPr>
            <a:lvl4pPr lvl="3" rtl="0" algn="ctr">
              <a:spcBef>
                <a:spcPts val="0"/>
              </a:spcBef>
              <a:spcAft>
                <a:spcPts val="0"/>
              </a:spcAft>
              <a:buNone/>
              <a:defRPr>
                <a:solidFill>
                  <a:srgbClr val="858EE0"/>
                </a:solidFill>
              </a:defRPr>
            </a:lvl4pPr>
            <a:lvl5pPr lvl="4" rtl="0" algn="ctr">
              <a:spcBef>
                <a:spcPts val="0"/>
              </a:spcBef>
              <a:spcAft>
                <a:spcPts val="0"/>
              </a:spcAft>
              <a:buNone/>
              <a:defRPr>
                <a:solidFill>
                  <a:srgbClr val="858EE0"/>
                </a:solidFill>
              </a:defRPr>
            </a:lvl5pPr>
            <a:lvl6pPr lvl="5" rtl="0" algn="ctr">
              <a:spcBef>
                <a:spcPts val="0"/>
              </a:spcBef>
              <a:spcAft>
                <a:spcPts val="0"/>
              </a:spcAft>
              <a:buNone/>
              <a:defRPr>
                <a:solidFill>
                  <a:srgbClr val="858EE0"/>
                </a:solidFill>
              </a:defRPr>
            </a:lvl6pPr>
            <a:lvl7pPr lvl="6" rtl="0" algn="ctr">
              <a:spcBef>
                <a:spcPts val="0"/>
              </a:spcBef>
              <a:spcAft>
                <a:spcPts val="0"/>
              </a:spcAft>
              <a:buNone/>
              <a:defRPr>
                <a:solidFill>
                  <a:srgbClr val="858EE0"/>
                </a:solidFill>
              </a:defRPr>
            </a:lvl7pPr>
            <a:lvl8pPr lvl="7" rtl="0" algn="ctr">
              <a:spcBef>
                <a:spcPts val="0"/>
              </a:spcBef>
              <a:spcAft>
                <a:spcPts val="0"/>
              </a:spcAft>
              <a:buNone/>
              <a:defRPr>
                <a:solidFill>
                  <a:srgbClr val="858EE0"/>
                </a:solidFill>
              </a:defRPr>
            </a:lvl8pPr>
            <a:lvl9pPr lvl="8" rtl="0" algn="ctr">
              <a:spcBef>
                <a:spcPts val="0"/>
              </a:spcBef>
              <a:spcAft>
                <a:spcPts val="0"/>
              </a:spcAft>
              <a:buNone/>
              <a:defRPr>
                <a:solidFill>
                  <a:srgbClr val="858EE0"/>
                </a:solidFill>
              </a:defRPr>
            </a:lvl9pPr>
          </a:lstStyle>
          <a:p/>
        </p:txBody>
      </p:sp>
      <p:sp>
        <p:nvSpPr>
          <p:cNvPr id="69" name="Google Shape;69;p14"/>
          <p:cNvSpPr txBox="1"/>
          <p:nvPr>
            <p:ph type="title"/>
          </p:nvPr>
        </p:nvSpPr>
        <p:spPr>
          <a:xfrm>
            <a:off x="2091950" y="1660350"/>
            <a:ext cx="5047500" cy="1816500"/>
          </a:xfrm>
          <a:prstGeom prst="rect">
            <a:avLst/>
          </a:prstGeom>
        </p:spPr>
        <p:txBody>
          <a:bodyPr anchorCtr="0" anchor="ctr" bIns="91425" lIns="91425" spcFirstLastPara="1" rIns="91425" wrap="square" tIns="91425">
            <a:noAutofit/>
          </a:bodyPr>
          <a:lstStyle>
            <a:lvl1pPr lvl="0" rtl="0" algn="ctr">
              <a:spcBef>
                <a:spcPts val="0"/>
              </a:spcBef>
              <a:spcAft>
                <a:spcPts val="0"/>
              </a:spcAft>
              <a:buNone/>
              <a:defRPr i="1" sz="1800">
                <a:solidFill>
                  <a:srgbClr val="858EE0"/>
                </a:solidFill>
                <a:latin typeface="DM Serif Text"/>
                <a:ea typeface="DM Serif Text"/>
                <a:cs typeface="DM Serif Text"/>
                <a:sym typeface="DM Serif Text"/>
              </a:defRPr>
            </a:lvl1pPr>
            <a:lvl2pPr lvl="1" rtl="0">
              <a:spcBef>
                <a:spcPts val="0"/>
              </a:spcBef>
              <a:spcAft>
                <a:spcPts val="0"/>
              </a:spcAft>
              <a:buNone/>
              <a:defRPr sz="2400"/>
            </a:lvl2pPr>
            <a:lvl3pPr lvl="2" rtl="0">
              <a:spcBef>
                <a:spcPts val="0"/>
              </a:spcBef>
              <a:spcAft>
                <a:spcPts val="0"/>
              </a:spcAft>
              <a:buNone/>
              <a:defRPr sz="2400"/>
            </a:lvl3pPr>
            <a:lvl4pPr lvl="3" rtl="0">
              <a:spcBef>
                <a:spcPts val="0"/>
              </a:spcBef>
              <a:spcAft>
                <a:spcPts val="0"/>
              </a:spcAft>
              <a:buNone/>
              <a:defRPr sz="2400"/>
            </a:lvl4pPr>
            <a:lvl5pPr lvl="4" rtl="0">
              <a:spcBef>
                <a:spcPts val="0"/>
              </a:spcBef>
              <a:spcAft>
                <a:spcPts val="0"/>
              </a:spcAft>
              <a:buNone/>
              <a:defRPr sz="2400"/>
            </a:lvl5pPr>
            <a:lvl6pPr lvl="5" rtl="0">
              <a:spcBef>
                <a:spcPts val="0"/>
              </a:spcBef>
              <a:spcAft>
                <a:spcPts val="0"/>
              </a:spcAft>
              <a:buNone/>
              <a:defRPr sz="2400"/>
            </a:lvl6pPr>
            <a:lvl7pPr lvl="6" rtl="0">
              <a:spcBef>
                <a:spcPts val="0"/>
              </a:spcBef>
              <a:spcAft>
                <a:spcPts val="0"/>
              </a:spcAft>
              <a:buNone/>
              <a:defRPr sz="2400"/>
            </a:lvl7pPr>
            <a:lvl8pPr lvl="7" rtl="0">
              <a:spcBef>
                <a:spcPts val="0"/>
              </a:spcBef>
              <a:spcAft>
                <a:spcPts val="0"/>
              </a:spcAft>
              <a:buNone/>
              <a:defRPr sz="2400"/>
            </a:lvl8pPr>
            <a:lvl9pPr lvl="8" rtl="0">
              <a:spcBef>
                <a:spcPts val="0"/>
              </a:spcBef>
              <a:spcAft>
                <a:spcPts val="0"/>
              </a:spcAft>
              <a:buNone/>
              <a:defRPr sz="2400"/>
            </a:lvl9pPr>
          </a:lstStyle>
          <a:p/>
        </p:txBody>
      </p:sp>
      <p:pic>
        <p:nvPicPr>
          <p:cNvPr id="70" name="Google Shape;70;p14"/>
          <p:cNvPicPr preferRelativeResize="0"/>
          <p:nvPr/>
        </p:nvPicPr>
        <p:blipFill>
          <a:blip r:embed="rId2">
            <a:alphaModFix/>
          </a:blip>
          <a:stretch>
            <a:fillRect/>
          </a:stretch>
        </p:blipFill>
        <p:spPr>
          <a:xfrm>
            <a:off x="8244175" y="284175"/>
            <a:ext cx="604450" cy="173725"/>
          </a:xfrm>
          <a:prstGeom prst="rect">
            <a:avLst/>
          </a:prstGeom>
          <a:noFill/>
          <a:ln>
            <a:noFill/>
          </a:ln>
        </p:spPr>
      </p:pic>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headline">
  <p:cSld name="BLANK_1">
    <p:bg>
      <p:bgPr>
        <a:solidFill>
          <a:srgbClr val="E0E1EB"/>
        </a:solidFill>
      </p:bgPr>
    </p:bg>
    <p:spTree>
      <p:nvGrpSpPr>
        <p:cNvPr id="71" name="Shape 71"/>
        <p:cNvGrpSpPr/>
        <p:nvPr/>
      </p:nvGrpSpPr>
      <p:grpSpPr>
        <a:xfrm>
          <a:off x="0" y="0"/>
          <a:ext cx="0" cy="0"/>
          <a:chOff x="0" y="0"/>
          <a:chExt cx="0" cy="0"/>
        </a:xfrm>
      </p:grpSpPr>
      <p:sp>
        <p:nvSpPr>
          <p:cNvPr id="72" name="Google Shape;72;p15"/>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3" name="Google Shape;73;p15"/>
          <p:cNvPicPr preferRelativeResize="0"/>
          <p:nvPr/>
        </p:nvPicPr>
        <p:blipFill>
          <a:blip r:embed="rId2">
            <a:alphaModFix/>
          </a:blip>
          <a:stretch>
            <a:fillRect/>
          </a:stretch>
        </p:blipFill>
        <p:spPr>
          <a:xfrm>
            <a:off x="4089775" y="4358475"/>
            <a:ext cx="964450" cy="277200"/>
          </a:xfrm>
          <a:prstGeom prst="rect">
            <a:avLst/>
          </a:prstGeom>
          <a:noFill/>
          <a:ln>
            <a:noFill/>
          </a:ln>
        </p:spPr>
      </p:pic>
      <p:sp>
        <p:nvSpPr>
          <p:cNvPr id="74" name="Google Shape;74;p15"/>
          <p:cNvSpPr txBox="1"/>
          <p:nvPr>
            <p:ph type="title"/>
          </p:nvPr>
        </p:nvSpPr>
        <p:spPr>
          <a:xfrm>
            <a:off x="1822050" y="2069250"/>
            <a:ext cx="5499900" cy="100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Font typeface="DM Serif Text"/>
              <a:buChar char="●"/>
              <a:defRPr sz="3000">
                <a:latin typeface="DM Serif Text"/>
                <a:ea typeface="DM Serif Text"/>
                <a:cs typeface="DM Serif Text"/>
                <a:sym typeface="DM Serif Text"/>
              </a:defRPr>
            </a:lvl1pPr>
            <a:lvl2pPr lvl="1" rtl="0" algn="ctr">
              <a:spcBef>
                <a:spcPts val="0"/>
              </a:spcBef>
              <a:spcAft>
                <a:spcPts val="0"/>
              </a:spcAft>
              <a:buSzPts val="4200"/>
              <a:buFont typeface="DM Sans"/>
              <a:buChar char="○"/>
              <a:defRPr sz="4200">
                <a:latin typeface="DM Sans"/>
                <a:ea typeface="DM Sans"/>
                <a:cs typeface="DM Sans"/>
                <a:sym typeface="DM Sans"/>
              </a:defRPr>
            </a:lvl2pPr>
            <a:lvl3pPr lvl="2" rtl="0" algn="ctr">
              <a:spcBef>
                <a:spcPts val="0"/>
              </a:spcBef>
              <a:spcAft>
                <a:spcPts val="0"/>
              </a:spcAft>
              <a:buSzPts val="4200"/>
              <a:buFont typeface="DM Sans"/>
              <a:buChar char="■"/>
              <a:defRPr sz="4200">
                <a:latin typeface="DM Sans"/>
                <a:ea typeface="DM Sans"/>
                <a:cs typeface="DM Sans"/>
                <a:sym typeface="DM Sans"/>
              </a:defRPr>
            </a:lvl3pPr>
            <a:lvl4pPr lvl="3" rtl="0" algn="ctr">
              <a:spcBef>
                <a:spcPts val="0"/>
              </a:spcBef>
              <a:spcAft>
                <a:spcPts val="0"/>
              </a:spcAft>
              <a:buSzPts val="4200"/>
              <a:buFont typeface="DM Sans"/>
              <a:buChar char="●"/>
              <a:defRPr sz="4200">
                <a:latin typeface="DM Sans"/>
                <a:ea typeface="DM Sans"/>
                <a:cs typeface="DM Sans"/>
                <a:sym typeface="DM Sans"/>
              </a:defRPr>
            </a:lvl4pPr>
            <a:lvl5pPr lvl="4" rtl="0" algn="ctr">
              <a:spcBef>
                <a:spcPts val="0"/>
              </a:spcBef>
              <a:spcAft>
                <a:spcPts val="0"/>
              </a:spcAft>
              <a:buSzPts val="4200"/>
              <a:buFont typeface="DM Sans"/>
              <a:buChar char="○"/>
              <a:defRPr sz="4200">
                <a:latin typeface="DM Sans"/>
                <a:ea typeface="DM Sans"/>
                <a:cs typeface="DM Sans"/>
                <a:sym typeface="DM Sans"/>
              </a:defRPr>
            </a:lvl5pPr>
            <a:lvl6pPr lvl="5" rtl="0" algn="ctr">
              <a:spcBef>
                <a:spcPts val="0"/>
              </a:spcBef>
              <a:spcAft>
                <a:spcPts val="0"/>
              </a:spcAft>
              <a:buSzPts val="4200"/>
              <a:buFont typeface="DM Sans"/>
              <a:buChar char="■"/>
              <a:defRPr sz="4200">
                <a:latin typeface="DM Sans"/>
                <a:ea typeface="DM Sans"/>
                <a:cs typeface="DM Sans"/>
                <a:sym typeface="DM Sans"/>
              </a:defRPr>
            </a:lvl6pPr>
            <a:lvl7pPr lvl="6" rtl="0" algn="ctr">
              <a:spcBef>
                <a:spcPts val="0"/>
              </a:spcBef>
              <a:spcAft>
                <a:spcPts val="0"/>
              </a:spcAft>
              <a:buSzPts val="4200"/>
              <a:buFont typeface="DM Sans"/>
              <a:buChar char="●"/>
              <a:defRPr sz="4200">
                <a:latin typeface="DM Sans"/>
                <a:ea typeface="DM Sans"/>
                <a:cs typeface="DM Sans"/>
                <a:sym typeface="DM Sans"/>
              </a:defRPr>
            </a:lvl7pPr>
            <a:lvl8pPr lvl="7" rtl="0" algn="ctr">
              <a:spcBef>
                <a:spcPts val="0"/>
              </a:spcBef>
              <a:spcAft>
                <a:spcPts val="0"/>
              </a:spcAft>
              <a:buSzPts val="4200"/>
              <a:buFont typeface="DM Sans"/>
              <a:buChar char="○"/>
              <a:defRPr sz="4200">
                <a:latin typeface="DM Sans"/>
                <a:ea typeface="DM Sans"/>
                <a:cs typeface="DM Sans"/>
                <a:sym typeface="DM Sans"/>
              </a:defRPr>
            </a:lvl8pPr>
            <a:lvl9pPr lvl="8" rtl="0" algn="ctr">
              <a:spcBef>
                <a:spcPts val="0"/>
              </a:spcBef>
              <a:spcAft>
                <a:spcPts val="0"/>
              </a:spcAft>
              <a:buSzPts val="4200"/>
              <a:buFont typeface="DM Sans"/>
              <a:buChar char="■"/>
              <a:defRPr sz="42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p:cSld name="CUSTOM_1">
    <p:bg>
      <p:bgPr>
        <a:solidFill>
          <a:srgbClr val="4758EB"/>
        </a:solidFill>
      </p:bgPr>
    </p:bg>
    <p:spTree>
      <p:nvGrpSpPr>
        <p:cNvPr id="75" name="Shape 75"/>
        <p:cNvGrpSpPr/>
        <p:nvPr/>
      </p:nvGrpSpPr>
      <p:grpSpPr>
        <a:xfrm>
          <a:off x="0" y="0"/>
          <a:ext cx="0" cy="0"/>
          <a:chOff x="0" y="0"/>
          <a:chExt cx="0" cy="0"/>
        </a:xfrm>
      </p:grpSpPr>
      <p:pic>
        <p:nvPicPr>
          <p:cNvPr id="76" name="Google Shape;76;p16"/>
          <p:cNvPicPr preferRelativeResize="0"/>
          <p:nvPr/>
        </p:nvPicPr>
        <p:blipFill rotWithShape="1">
          <a:blip r:embed="rId2">
            <a:alphaModFix/>
          </a:blip>
          <a:srcRect b="0" l="0" r="0" t="0"/>
          <a:stretch/>
        </p:blipFill>
        <p:spPr>
          <a:xfrm>
            <a:off x="-4873050" y="813718"/>
            <a:ext cx="8576252" cy="11803899"/>
          </a:xfrm>
          <a:prstGeom prst="rect">
            <a:avLst/>
          </a:prstGeom>
          <a:noFill/>
          <a:ln>
            <a:noFill/>
          </a:ln>
        </p:spPr>
      </p:pic>
      <p:pic>
        <p:nvPicPr>
          <p:cNvPr id="77" name="Google Shape;77;p16"/>
          <p:cNvPicPr preferRelativeResize="0"/>
          <p:nvPr/>
        </p:nvPicPr>
        <p:blipFill>
          <a:blip r:embed="rId3">
            <a:alphaModFix/>
          </a:blip>
          <a:stretch>
            <a:fillRect/>
          </a:stretch>
        </p:blipFill>
        <p:spPr>
          <a:xfrm>
            <a:off x="3904788" y="3771625"/>
            <a:ext cx="884925" cy="253675"/>
          </a:xfrm>
          <a:prstGeom prst="rect">
            <a:avLst/>
          </a:prstGeom>
          <a:noFill/>
          <a:ln>
            <a:noFill/>
          </a:ln>
        </p:spPr>
      </p:pic>
      <p:cxnSp>
        <p:nvCxnSpPr>
          <p:cNvPr id="78" name="Google Shape;78;p16"/>
          <p:cNvCxnSpPr/>
          <p:nvPr/>
        </p:nvCxnSpPr>
        <p:spPr>
          <a:xfrm>
            <a:off x="3900500" y="4248150"/>
            <a:ext cx="4781400" cy="9600"/>
          </a:xfrm>
          <a:prstGeom prst="straightConnector1">
            <a:avLst/>
          </a:prstGeom>
          <a:noFill/>
          <a:ln cap="flat" cmpd="sng" w="9525">
            <a:solidFill>
              <a:srgbClr val="FFFFFF"/>
            </a:solidFill>
            <a:prstDash val="solid"/>
            <a:round/>
            <a:headEnd len="med" w="med" type="none"/>
            <a:tailEnd len="med" w="med" type="none"/>
          </a:ln>
        </p:spPr>
      </p:cxnSp>
      <p:sp>
        <p:nvSpPr>
          <p:cNvPr id="79" name="Google Shape;79;p16"/>
          <p:cNvSpPr txBox="1"/>
          <p:nvPr>
            <p:ph type="title"/>
          </p:nvPr>
        </p:nvSpPr>
        <p:spPr>
          <a:xfrm>
            <a:off x="3886700" y="698400"/>
            <a:ext cx="4797600" cy="10989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2"/>
              </a:buClr>
              <a:buSzPts val="3000"/>
              <a:buNone/>
              <a:defRPr sz="3000">
                <a:solidFill>
                  <a:schemeClr val="lt2"/>
                </a:solidFill>
              </a:defRPr>
            </a:lvl1pPr>
            <a:lvl2pPr lvl="1" rtl="0">
              <a:spcBef>
                <a:spcPts val="0"/>
              </a:spcBef>
              <a:spcAft>
                <a:spcPts val="0"/>
              </a:spcAft>
              <a:buSzPts val="3500"/>
              <a:buNone/>
              <a:defRPr sz="3500"/>
            </a:lvl2pPr>
            <a:lvl3pPr lvl="2" rtl="0">
              <a:spcBef>
                <a:spcPts val="0"/>
              </a:spcBef>
              <a:spcAft>
                <a:spcPts val="0"/>
              </a:spcAft>
              <a:buSzPts val="3500"/>
              <a:buNone/>
              <a:defRPr sz="3500"/>
            </a:lvl3pPr>
            <a:lvl4pPr lvl="3" rtl="0">
              <a:spcBef>
                <a:spcPts val="0"/>
              </a:spcBef>
              <a:spcAft>
                <a:spcPts val="0"/>
              </a:spcAft>
              <a:buSzPts val="3500"/>
              <a:buNone/>
              <a:defRPr sz="3500"/>
            </a:lvl4pPr>
            <a:lvl5pPr lvl="4" rtl="0">
              <a:spcBef>
                <a:spcPts val="0"/>
              </a:spcBef>
              <a:spcAft>
                <a:spcPts val="0"/>
              </a:spcAft>
              <a:buSzPts val="3500"/>
              <a:buNone/>
              <a:defRPr sz="3500"/>
            </a:lvl5pPr>
            <a:lvl6pPr lvl="5" rtl="0">
              <a:spcBef>
                <a:spcPts val="0"/>
              </a:spcBef>
              <a:spcAft>
                <a:spcPts val="0"/>
              </a:spcAft>
              <a:buSzPts val="3500"/>
              <a:buNone/>
              <a:defRPr sz="3500"/>
            </a:lvl6pPr>
            <a:lvl7pPr lvl="6" rtl="0">
              <a:spcBef>
                <a:spcPts val="0"/>
              </a:spcBef>
              <a:spcAft>
                <a:spcPts val="0"/>
              </a:spcAft>
              <a:buSzPts val="3500"/>
              <a:buNone/>
              <a:defRPr sz="3500"/>
            </a:lvl7pPr>
            <a:lvl8pPr lvl="7" rtl="0">
              <a:spcBef>
                <a:spcPts val="0"/>
              </a:spcBef>
              <a:spcAft>
                <a:spcPts val="0"/>
              </a:spcAft>
              <a:buSzPts val="3500"/>
              <a:buNone/>
              <a:defRPr sz="3500"/>
            </a:lvl8pPr>
            <a:lvl9pPr lvl="8" rtl="0">
              <a:spcBef>
                <a:spcPts val="0"/>
              </a:spcBef>
              <a:spcAft>
                <a:spcPts val="0"/>
              </a:spcAft>
              <a:buSzPts val="3500"/>
              <a:buNone/>
              <a:defRPr sz="3500"/>
            </a:lvl9pPr>
          </a:lstStyle>
          <a:p/>
        </p:txBody>
      </p:sp>
      <p:sp>
        <p:nvSpPr>
          <p:cNvPr id="80" name="Google Shape;80;p16"/>
          <p:cNvSpPr txBox="1"/>
          <p:nvPr>
            <p:ph idx="1" type="subTitle"/>
          </p:nvPr>
        </p:nvSpPr>
        <p:spPr>
          <a:xfrm>
            <a:off x="3886700" y="1788050"/>
            <a:ext cx="4812900" cy="679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Clr>
                <a:srgbClr val="858EE0"/>
              </a:buClr>
              <a:buSzPts val="1500"/>
              <a:buFont typeface="DM Sans"/>
              <a:buNone/>
              <a:defRPr sz="1500">
                <a:solidFill>
                  <a:srgbClr val="858EE0"/>
                </a:solidFill>
                <a:latin typeface="DM Sans"/>
                <a:ea typeface="DM Sans"/>
                <a:cs typeface="DM Sans"/>
                <a:sym typeface="DM Sans"/>
              </a:defRPr>
            </a:lvl1pPr>
            <a:lvl2pPr lvl="1" rtl="0">
              <a:spcBef>
                <a:spcPts val="0"/>
              </a:spcBef>
              <a:spcAft>
                <a:spcPts val="0"/>
              </a:spcAft>
              <a:buSzPts val="1500"/>
              <a:buFont typeface="DM Sans"/>
              <a:buNone/>
              <a:defRPr sz="1500">
                <a:latin typeface="DM Sans"/>
                <a:ea typeface="DM Sans"/>
                <a:cs typeface="DM Sans"/>
                <a:sym typeface="DM Sans"/>
              </a:defRPr>
            </a:lvl2pPr>
            <a:lvl3pPr lvl="2" rtl="0">
              <a:spcBef>
                <a:spcPts val="0"/>
              </a:spcBef>
              <a:spcAft>
                <a:spcPts val="0"/>
              </a:spcAft>
              <a:buSzPts val="1500"/>
              <a:buFont typeface="DM Sans"/>
              <a:buNone/>
              <a:defRPr sz="1500">
                <a:latin typeface="DM Sans"/>
                <a:ea typeface="DM Sans"/>
                <a:cs typeface="DM Sans"/>
                <a:sym typeface="DM Sans"/>
              </a:defRPr>
            </a:lvl3pPr>
            <a:lvl4pPr lvl="3" rtl="0">
              <a:spcBef>
                <a:spcPts val="0"/>
              </a:spcBef>
              <a:spcAft>
                <a:spcPts val="0"/>
              </a:spcAft>
              <a:buSzPts val="1500"/>
              <a:buFont typeface="DM Sans"/>
              <a:buNone/>
              <a:defRPr sz="1500">
                <a:latin typeface="DM Sans"/>
                <a:ea typeface="DM Sans"/>
                <a:cs typeface="DM Sans"/>
                <a:sym typeface="DM Sans"/>
              </a:defRPr>
            </a:lvl4pPr>
            <a:lvl5pPr lvl="4" rtl="0">
              <a:spcBef>
                <a:spcPts val="0"/>
              </a:spcBef>
              <a:spcAft>
                <a:spcPts val="0"/>
              </a:spcAft>
              <a:buSzPts val="1500"/>
              <a:buFont typeface="DM Sans"/>
              <a:buNone/>
              <a:defRPr sz="1500">
                <a:latin typeface="DM Sans"/>
                <a:ea typeface="DM Sans"/>
                <a:cs typeface="DM Sans"/>
                <a:sym typeface="DM Sans"/>
              </a:defRPr>
            </a:lvl5pPr>
            <a:lvl6pPr lvl="5" rtl="0">
              <a:spcBef>
                <a:spcPts val="0"/>
              </a:spcBef>
              <a:spcAft>
                <a:spcPts val="0"/>
              </a:spcAft>
              <a:buSzPts val="1500"/>
              <a:buFont typeface="DM Sans"/>
              <a:buNone/>
              <a:defRPr sz="1500">
                <a:latin typeface="DM Sans"/>
                <a:ea typeface="DM Sans"/>
                <a:cs typeface="DM Sans"/>
                <a:sym typeface="DM Sans"/>
              </a:defRPr>
            </a:lvl6pPr>
            <a:lvl7pPr lvl="6" rtl="0">
              <a:spcBef>
                <a:spcPts val="0"/>
              </a:spcBef>
              <a:spcAft>
                <a:spcPts val="0"/>
              </a:spcAft>
              <a:buSzPts val="1500"/>
              <a:buFont typeface="DM Sans"/>
              <a:buNone/>
              <a:defRPr sz="1500">
                <a:latin typeface="DM Sans"/>
                <a:ea typeface="DM Sans"/>
                <a:cs typeface="DM Sans"/>
                <a:sym typeface="DM Sans"/>
              </a:defRPr>
            </a:lvl7pPr>
            <a:lvl8pPr lvl="7" rtl="0">
              <a:spcBef>
                <a:spcPts val="0"/>
              </a:spcBef>
              <a:spcAft>
                <a:spcPts val="0"/>
              </a:spcAft>
              <a:buSzPts val="1500"/>
              <a:buFont typeface="DM Sans"/>
              <a:buNone/>
              <a:defRPr sz="1500">
                <a:latin typeface="DM Sans"/>
                <a:ea typeface="DM Sans"/>
                <a:cs typeface="DM Sans"/>
                <a:sym typeface="DM Sans"/>
              </a:defRPr>
            </a:lvl8pPr>
            <a:lvl9pPr lvl="8" rtl="0">
              <a:spcBef>
                <a:spcPts val="0"/>
              </a:spcBef>
              <a:spcAft>
                <a:spcPts val="0"/>
              </a:spcAft>
              <a:buSzPts val="1500"/>
              <a:buFont typeface="DM Sans"/>
              <a:buNone/>
              <a:defRPr sz="1500">
                <a:latin typeface="DM Sans"/>
                <a:ea typeface="DM Sans"/>
                <a:cs typeface="DM Sans"/>
                <a:sym typeface="DM Sans"/>
              </a:defRPr>
            </a:lvl9pPr>
          </a:lstStyle>
          <a:p/>
        </p:txBody>
      </p:sp>
    </p:spTree>
  </p:cSld>
  <p:clrMapOvr>
    <a:masterClrMapping/>
  </p:clrMapOvr>
  <p:extLst>
    <p:ext uri="{DCECCB84-F9BA-43D5-87BE-67443E8EF086}">
      <p15:sldGuideLst>
        <p15:guide id="1" orient="horz">
          <p15:clr>
            <a:srgbClr val="E46962"/>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MeetUp (Krejberg)">
  <p:cSld name="BLANK_3_1_1_3_3">
    <p:bg>
      <p:bgPr>
        <a:solidFill>
          <a:schemeClr val="lt1"/>
        </a:solidFill>
      </p:bgPr>
    </p:bg>
    <p:spTree>
      <p:nvGrpSpPr>
        <p:cNvPr id="81" name="Shape 81"/>
        <p:cNvGrpSpPr/>
        <p:nvPr/>
      </p:nvGrpSpPr>
      <p:grpSpPr>
        <a:xfrm>
          <a:off x="0" y="0"/>
          <a:ext cx="0" cy="0"/>
          <a:chOff x="0" y="0"/>
          <a:chExt cx="0" cy="0"/>
        </a:xfrm>
      </p:grpSpPr>
      <p:sp>
        <p:nvSpPr>
          <p:cNvPr id="82" name="Google Shape;82;p17"/>
          <p:cNvSpPr txBox="1"/>
          <p:nvPr>
            <p:ph type="title"/>
          </p:nvPr>
        </p:nvSpPr>
        <p:spPr>
          <a:xfrm>
            <a:off x="279325" y="308225"/>
            <a:ext cx="8585400" cy="5217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latin typeface="DM Serif Text"/>
                <a:ea typeface="DM Serif Text"/>
                <a:cs typeface="DM Serif Text"/>
                <a:sym typeface="DM Serif Text"/>
              </a:defRPr>
            </a:lvl1pPr>
            <a:lvl2pPr lvl="1">
              <a:spcBef>
                <a:spcPts val="0"/>
              </a:spcBef>
              <a:spcAft>
                <a:spcPts val="0"/>
              </a:spcAft>
              <a:buNone/>
              <a:defRPr sz="2000"/>
            </a:lvl2pPr>
            <a:lvl3pPr lvl="2">
              <a:spcBef>
                <a:spcPts val="0"/>
              </a:spcBef>
              <a:spcAft>
                <a:spcPts val="0"/>
              </a:spcAft>
              <a:buNone/>
              <a:defRPr sz="2000"/>
            </a:lvl3pPr>
            <a:lvl4pPr lvl="3">
              <a:spcBef>
                <a:spcPts val="0"/>
              </a:spcBef>
              <a:spcAft>
                <a:spcPts val="0"/>
              </a:spcAft>
              <a:buNone/>
              <a:defRPr sz="2000"/>
            </a:lvl4pPr>
            <a:lvl5pPr lvl="4">
              <a:spcBef>
                <a:spcPts val="0"/>
              </a:spcBef>
              <a:spcAft>
                <a:spcPts val="0"/>
              </a:spcAft>
              <a:buNone/>
              <a:defRPr sz="2000"/>
            </a:lvl5pPr>
            <a:lvl6pPr lvl="5">
              <a:spcBef>
                <a:spcPts val="0"/>
              </a:spcBef>
              <a:spcAft>
                <a:spcPts val="0"/>
              </a:spcAft>
              <a:buNone/>
              <a:defRPr sz="2000"/>
            </a:lvl6pPr>
            <a:lvl7pPr lvl="6">
              <a:spcBef>
                <a:spcPts val="0"/>
              </a:spcBef>
              <a:spcAft>
                <a:spcPts val="0"/>
              </a:spcAft>
              <a:buNone/>
              <a:defRPr sz="2000"/>
            </a:lvl7pPr>
            <a:lvl8pPr lvl="7">
              <a:spcBef>
                <a:spcPts val="0"/>
              </a:spcBef>
              <a:spcAft>
                <a:spcPts val="0"/>
              </a:spcAft>
              <a:buNone/>
              <a:defRPr sz="2000"/>
            </a:lvl8pPr>
            <a:lvl9pPr lvl="8">
              <a:spcBef>
                <a:spcPts val="0"/>
              </a:spcBef>
              <a:spcAft>
                <a:spcPts val="0"/>
              </a:spcAft>
              <a:buNone/>
              <a:defRPr sz="2000"/>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1">
  <p:cSld name="BLANK_3_1_1_14">
    <p:bg>
      <p:bgPr>
        <a:solidFill>
          <a:schemeClr val="lt1"/>
        </a:solidFill>
      </p:bgPr>
    </p:bg>
    <p:spTree>
      <p:nvGrpSpPr>
        <p:cNvPr id="83" name="Shape 83"/>
        <p:cNvGrpSpPr/>
        <p:nvPr/>
      </p:nvGrpSpPr>
      <p:grpSpPr>
        <a:xfrm>
          <a:off x="0" y="0"/>
          <a:ext cx="0" cy="0"/>
          <a:chOff x="0" y="0"/>
          <a:chExt cx="0" cy="0"/>
        </a:xfrm>
      </p:grpSpPr>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BLANK_3_1_1_4">
    <p:bg>
      <p:bgPr>
        <a:solidFill>
          <a:srgbClr val="E0E1EB"/>
        </a:solidFill>
      </p:bgPr>
    </p:bg>
    <p:spTree>
      <p:nvGrpSpPr>
        <p:cNvPr id="84" name="Shape 84"/>
        <p:cNvGrpSpPr/>
        <p:nvPr/>
      </p:nvGrpSpPr>
      <p:grpSpPr>
        <a:xfrm>
          <a:off x="0" y="0"/>
          <a:ext cx="0" cy="0"/>
          <a:chOff x="0" y="0"/>
          <a:chExt cx="0" cy="0"/>
        </a:xfrm>
      </p:grpSpPr>
      <p:sp>
        <p:nvSpPr>
          <p:cNvPr id="85" name="Google Shape;85;p19"/>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86" name="Google Shape;86;p19"/>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87" name="Google Shape;87;p19"/>
          <p:cNvPicPr preferRelativeResize="0"/>
          <p:nvPr/>
        </p:nvPicPr>
        <p:blipFill>
          <a:blip r:embed="rId2">
            <a:alphaModFix/>
          </a:blip>
          <a:stretch>
            <a:fillRect/>
          </a:stretch>
        </p:blipFill>
        <p:spPr>
          <a:xfrm>
            <a:off x="8244175" y="284175"/>
            <a:ext cx="604450" cy="173725"/>
          </a:xfrm>
          <a:prstGeom prst="rect">
            <a:avLst/>
          </a:prstGeom>
          <a:noFill/>
          <a:ln>
            <a:noFill/>
          </a:ln>
        </p:spPr>
      </p:pic>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p:cSld name="BLANK_3_1">
    <p:bg>
      <p:bgPr>
        <a:solidFill>
          <a:srgbClr val="E0E1EB"/>
        </a:solidFill>
      </p:bgPr>
    </p:bg>
    <p:spTree>
      <p:nvGrpSpPr>
        <p:cNvPr id="92" name="Shape 92"/>
        <p:cNvGrpSpPr/>
        <p:nvPr/>
      </p:nvGrpSpPr>
      <p:grpSpPr>
        <a:xfrm>
          <a:off x="0" y="0"/>
          <a:ext cx="0" cy="0"/>
          <a:chOff x="0" y="0"/>
          <a:chExt cx="0" cy="0"/>
        </a:xfrm>
      </p:grpSpPr>
      <p:sp>
        <p:nvSpPr>
          <p:cNvPr id="93" name="Google Shape;93;p21"/>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pic>
        <p:nvPicPr>
          <p:cNvPr id="94" name="Google Shape;94;p21"/>
          <p:cNvPicPr preferRelativeResize="0"/>
          <p:nvPr/>
        </p:nvPicPr>
        <p:blipFill>
          <a:blip r:embed="rId2">
            <a:alphaModFix/>
          </a:blip>
          <a:stretch>
            <a:fillRect/>
          </a:stretch>
        </p:blipFill>
        <p:spPr>
          <a:xfrm>
            <a:off x="3428350" y="2243025"/>
            <a:ext cx="2287300" cy="657450"/>
          </a:xfrm>
          <a:prstGeom prst="rect">
            <a:avLst/>
          </a:prstGeom>
          <a:noFill/>
          <a:ln>
            <a:noFill/>
          </a:ln>
        </p:spPr>
      </p:pic>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SECTION_TITLE_AND_DESCRIPTION_1_1_1_1_2">
    <p:bg>
      <p:bgPr>
        <a:solidFill>
          <a:srgbClr val="E0E1EB"/>
        </a:solidFill>
      </p:bgPr>
    </p:bg>
    <p:spTree>
      <p:nvGrpSpPr>
        <p:cNvPr id="12" name="Shape 12"/>
        <p:cNvGrpSpPr/>
        <p:nvPr/>
      </p:nvGrpSpPr>
      <p:grpSpPr>
        <a:xfrm>
          <a:off x="0" y="0"/>
          <a:ext cx="0" cy="0"/>
          <a:chOff x="0" y="0"/>
          <a:chExt cx="0" cy="0"/>
        </a:xfrm>
      </p:grpSpPr>
      <p:sp>
        <p:nvSpPr>
          <p:cNvPr id="13" name="Google Shape;13;p3"/>
          <p:cNvSpPr/>
          <p:nvPr/>
        </p:nvSpPr>
        <p:spPr>
          <a:xfrm>
            <a:off x="4662000" y="180000"/>
            <a:ext cx="4302000" cy="478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 name="Google Shape;14;p3"/>
          <p:cNvSpPr txBox="1"/>
          <p:nvPr/>
        </p:nvSpPr>
        <p:spPr>
          <a:xfrm>
            <a:off x="0" y="2228850"/>
            <a:ext cx="46578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a" sz="3000">
                <a:solidFill>
                  <a:srgbClr val="292B3D"/>
                </a:solidFill>
                <a:latin typeface="DM Serif Text"/>
                <a:ea typeface="DM Serif Text"/>
                <a:cs typeface="DM Serif Text"/>
                <a:sym typeface="DM Serif Text"/>
              </a:rPr>
              <a:t>Agenda</a:t>
            </a:r>
            <a:endParaRPr sz="3000">
              <a:solidFill>
                <a:srgbClr val="292B3D"/>
              </a:solidFill>
              <a:latin typeface="DM Serif Text"/>
              <a:ea typeface="DM Serif Text"/>
              <a:cs typeface="DM Serif Text"/>
              <a:sym typeface="DM Serif Text"/>
            </a:endParaRPr>
          </a:p>
        </p:txBody>
      </p:sp>
      <p:sp>
        <p:nvSpPr>
          <p:cNvPr id="15" name="Google Shape;15;p3"/>
          <p:cNvSpPr/>
          <p:nvPr/>
        </p:nvSpPr>
        <p:spPr>
          <a:xfrm>
            <a:off x="4657800" y="121250"/>
            <a:ext cx="43653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 name="Google Shape;16;p3"/>
          <p:cNvSpPr txBox="1"/>
          <p:nvPr/>
        </p:nvSpPr>
        <p:spPr>
          <a:xfrm>
            <a:off x="5048325" y="484800"/>
            <a:ext cx="3581400" cy="417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292B3D"/>
              </a:solidFill>
              <a:latin typeface="DM Serif Text"/>
              <a:ea typeface="DM Serif Text"/>
              <a:cs typeface="DM Serif Text"/>
              <a:sym typeface="DM Serif Text"/>
            </a:endParaRPr>
          </a:p>
        </p:txBody>
      </p:sp>
      <p:sp>
        <p:nvSpPr>
          <p:cNvPr id="17" name="Google Shape;17;p3"/>
          <p:cNvSpPr txBox="1"/>
          <p:nvPr>
            <p:ph type="title"/>
          </p:nvPr>
        </p:nvSpPr>
        <p:spPr>
          <a:xfrm>
            <a:off x="5048325" y="539600"/>
            <a:ext cx="3645600" cy="4071000"/>
          </a:xfrm>
          <a:prstGeom prst="rect">
            <a:avLst/>
          </a:prstGeom>
        </p:spPr>
        <p:txBody>
          <a:bodyPr anchorCtr="0" anchor="ctr" bIns="91425" lIns="91425" spcFirstLastPara="1" rIns="91425" wrap="square" tIns="91425">
            <a:noAutofit/>
          </a:bodyPr>
          <a:lstStyle>
            <a:lvl1pPr lvl="0" rtl="0">
              <a:spcBef>
                <a:spcPts val="0"/>
              </a:spcBef>
              <a:spcAft>
                <a:spcPts val="0"/>
              </a:spcAft>
              <a:buNone/>
              <a:defRPr sz="11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113">
          <p15:clr>
            <a:srgbClr val="FA7B17"/>
          </p15:clr>
        </p15:guide>
        <p15:guide id="4" pos="5647">
          <p15:clr>
            <a:srgbClr val="FA7B17"/>
          </p15:clr>
        </p15:guide>
        <p15:guide id="5" pos="2767">
          <p15:clr>
            <a:srgbClr val="CC0000"/>
          </p15:clr>
        </p15:guide>
      </p15:sldGuideLst>
    </p:ext>
  </p:extLst>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p:cSld name="SECTION_TITLE_AND_DESCRIPTION_1_1_1_1_2">
    <p:bg>
      <p:bgPr>
        <a:solidFill>
          <a:srgbClr val="E0E1EB"/>
        </a:solidFill>
      </p:bgPr>
    </p:bg>
    <p:spTree>
      <p:nvGrpSpPr>
        <p:cNvPr id="95" name="Shape 95"/>
        <p:cNvGrpSpPr/>
        <p:nvPr/>
      </p:nvGrpSpPr>
      <p:grpSpPr>
        <a:xfrm>
          <a:off x="0" y="0"/>
          <a:ext cx="0" cy="0"/>
          <a:chOff x="0" y="0"/>
          <a:chExt cx="0" cy="0"/>
        </a:xfrm>
      </p:grpSpPr>
      <p:sp>
        <p:nvSpPr>
          <p:cNvPr id="96" name="Google Shape;96;p22"/>
          <p:cNvSpPr/>
          <p:nvPr/>
        </p:nvSpPr>
        <p:spPr>
          <a:xfrm>
            <a:off x="4662000" y="180000"/>
            <a:ext cx="4302000" cy="47835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7" name="Google Shape;97;p22"/>
          <p:cNvSpPr txBox="1"/>
          <p:nvPr/>
        </p:nvSpPr>
        <p:spPr>
          <a:xfrm>
            <a:off x="0" y="2228850"/>
            <a:ext cx="4657800" cy="685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a" sz="3000">
                <a:solidFill>
                  <a:srgbClr val="292B3D"/>
                </a:solidFill>
                <a:latin typeface="DM Serif Text"/>
                <a:ea typeface="DM Serif Text"/>
                <a:cs typeface="DM Serif Text"/>
                <a:sym typeface="DM Serif Text"/>
              </a:rPr>
              <a:t>Agenda</a:t>
            </a:r>
            <a:endParaRPr sz="3000">
              <a:solidFill>
                <a:srgbClr val="292B3D"/>
              </a:solidFill>
              <a:latin typeface="DM Serif Text"/>
              <a:ea typeface="DM Serif Text"/>
              <a:cs typeface="DM Serif Text"/>
              <a:sym typeface="DM Serif Text"/>
            </a:endParaRPr>
          </a:p>
        </p:txBody>
      </p:sp>
      <p:sp>
        <p:nvSpPr>
          <p:cNvPr id="98" name="Google Shape;98;p22"/>
          <p:cNvSpPr/>
          <p:nvPr/>
        </p:nvSpPr>
        <p:spPr>
          <a:xfrm>
            <a:off x="4657800" y="121250"/>
            <a:ext cx="43653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99" name="Google Shape;99;p22"/>
          <p:cNvSpPr txBox="1"/>
          <p:nvPr/>
        </p:nvSpPr>
        <p:spPr>
          <a:xfrm>
            <a:off x="5048325" y="484800"/>
            <a:ext cx="3581400" cy="41739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t/>
            </a:r>
            <a:endParaRPr sz="1100">
              <a:solidFill>
                <a:srgbClr val="292B3D"/>
              </a:solidFill>
              <a:latin typeface="DM Serif Text"/>
              <a:ea typeface="DM Serif Text"/>
              <a:cs typeface="DM Serif Text"/>
              <a:sym typeface="DM Serif Text"/>
            </a:endParaRPr>
          </a:p>
        </p:txBody>
      </p:sp>
      <p:sp>
        <p:nvSpPr>
          <p:cNvPr id="100" name="Google Shape;100;p22"/>
          <p:cNvSpPr txBox="1"/>
          <p:nvPr>
            <p:ph type="title"/>
          </p:nvPr>
        </p:nvSpPr>
        <p:spPr>
          <a:xfrm>
            <a:off x="5048325" y="539600"/>
            <a:ext cx="3645600" cy="4071000"/>
          </a:xfrm>
          <a:prstGeom prst="rect">
            <a:avLst/>
          </a:prstGeom>
        </p:spPr>
        <p:txBody>
          <a:bodyPr anchorCtr="0" anchor="ctr" bIns="91425" lIns="91425" spcFirstLastPara="1" rIns="91425" wrap="square" tIns="91425">
            <a:noAutofit/>
          </a:bodyPr>
          <a:lstStyle>
            <a:lvl1pPr lvl="0">
              <a:spcBef>
                <a:spcPts val="0"/>
              </a:spcBef>
              <a:spcAft>
                <a:spcPts val="0"/>
              </a:spcAft>
              <a:buNone/>
              <a:defRPr sz="1100"/>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113">
          <p15:clr>
            <a:srgbClr val="FA7B17"/>
          </p15:clr>
        </p15:guide>
        <p15:guide id="4" pos="5647">
          <p15:clr>
            <a:srgbClr val="FA7B17"/>
          </p15:clr>
        </p15:guide>
        <p15:guide id="5" pos="2767">
          <p15:clr>
            <a:srgbClr val="CC0000"/>
          </p15:clr>
        </p15:guide>
      </p15:sldGuideLst>
    </p:ext>
  </p:extLs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s">
  <p:cSld name="SECTION_TITLE_AND_DESCRIPTION_1_1_1_1_1">
    <p:bg>
      <p:bgPr>
        <a:solidFill>
          <a:srgbClr val="E0E1EB"/>
        </a:solidFill>
      </p:bgPr>
    </p:bg>
    <p:spTree>
      <p:nvGrpSpPr>
        <p:cNvPr id="101" name="Shape 101"/>
        <p:cNvGrpSpPr/>
        <p:nvPr/>
      </p:nvGrpSpPr>
      <p:grpSpPr>
        <a:xfrm>
          <a:off x="0" y="0"/>
          <a:ext cx="0" cy="0"/>
          <a:chOff x="0" y="0"/>
          <a:chExt cx="0" cy="0"/>
        </a:xfrm>
      </p:grpSpPr>
      <p:sp>
        <p:nvSpPr>
          <p:cNvPr id="102" name="Google Shape;102;p23"/>
          <p:cNvSpPr/>
          <p:nvPr/>
        </p:nvSpPr>
        <p:spPr>
          <a:xfrm>
            <a:off x="4657800" y="121250"/>
            <a:ext cx="43653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03" name="Google Shape;103;p23"/>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104" name="Google Shape;104;p23"/>
          <p:cNvSpPr txBox="1"/>
          <p:nvPr>
            <p:ph type="title"/>
          </p:nvPr>
        </p:nvSpPr>
        <p:spPr>
          <a:xfrm>
            <a:off x="4911650" y="368825"/>
            <a:ext cx="31971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05" name="Google Shape;105;p23"/>
          <p:cNvSpPr txBox="1"/>
          <p:nvPr>
            <p:ph idx="1" type="body"/>
          </p:nvPr>
        </p:nvSpPr>
        <p:spPr>
          <a:xfrm>
            <a:off x="4911650" y="1129900"/>
            <a:ext cx="3892800" cy="36999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113">
          <p15:clr>
            <a:srgbClr val="FA7B17"/>
          </p15:clr>
        </p15:guide>
        <p15:guide id="4" pos="5647">
          <p15:clr>
            <a:srgbClr val="FA7B17"/>
          </p15:clr>
        </p15:guide>
        <p15:guide id="5" pos="2767">
          <p15:clr>
            <a:srgbClr val="CC0000"/>
          </p15:clr>
        </p15:guide>
      </p15:sldGuideLst>
    </p:ext>
  </p:extLs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p:cSld name="BLANK_3_1_1">
    <p:bg>
      <p:bgPr>
        <a:solidFill>
          <a:srgbClr val="E0E1EB"/>
        </a:solidFill>
      </p:bgPr>
    </p:bg>
    <p:spTree>
      <p:nvGrpSpPr>
        <p:cNvPr id="106" name="Shape 106"/>
        <p:cNvGrpSpPr/>
        <p:nvPr/>
      </p:nvGrpSpPr>
      <p:grpSpPr>
        <a:xfrm>
          <a:off x="0" y="0"/>
          <a:ext cx="0" cy="0"/>
          <a:chOff x="0" y="0"/>
          <a:chExt cx="0" cy="0"/>
        </a:xfrm>
      </p:grpSpPr>
      <p:sp>
        <p:nvSpPr>
          <p:cNvPr id="107" name="Google Shape;107;p24"/>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08" name="Google Shape;108;p24"/>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09" name="Google Shape;109;p24"/>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110" name="Google Shape;110;p24"/>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s 1">
  <p:cSld name="TITLE_AND_TWO_COLUMNS_1_2">
    <p:spTree>
      <p:nvGrpSpPr>
        <p:cNvPr id="111" name="Shape 111"/>
        <p:cNvGrpSpPr/>
        <p:nvPr/>
      </p:nvGrpSpPr>
      <p:grpSpPr>
        <a:xfrm>
          <a:off x="0" y="0"/>
          <a:ext cx="0" cy="0"/>
          <a:chOff x="0" y="0"/>
          <a:chExt cx="0" cy="0"/>
        </a:xfrm>
      </p:grpSpPr>
      <p:sp>
        <p:nvSpPr>
          <p:cNvPr id="112" name="Google Shape;112;p25"/>
          <p:cNvSpPr/>
          <p:nvPr/>
        </p:nvSpPr>
        <p:spPr>
          <a:xfrm>
            <a:off x="4666000" y="121250"/>
            <a:ext cx="4357200" cy="4907700"/>
          </a:xfrm>
          <a:prstGeom prst="rect">
            <a:avLst/>
          </a:prstGeom>
          <a:solidFill>
            <a:srgbClr val="E0E1EB"/>
          </a:solid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13" name="Google Shape;113;p25"/>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4" name="Google Shape;114;p25"/>
          <p:cNvSpPr/>
          <p:nvPr/>
        </p:nvSpPr>
        <p:spPr>
          <a:xfrm>
            <a:off x="4657800" y="0"/>
            <a:ext cx="4486200" cy="11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25"/>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yben">
  <p:cSld name="TITLE_AND_TWO_COLUMNS_1_2_5_1">
    <p:spTree>
      <p:nvGrpSpPr>
        <p:cNvPr id="116" name="Shape 116"/>
        <p:cNvGrpSpPr/>
        <p:nvPr/>
      </p:nvGrpSpPr>
      <p:grpSpPr>
        <a:xfrm>
          <a:off x="0" y="0"/>
          <a:ext cx="0" cy="0"/>
          <a:chOff x="0" y="0"/>
          <a:chExt cx="0" cy="0"/>
        </a:xfrm>
      </p:grpSpPr>
      <p:sp>
        <p:nvSpPr>
          <p:cNvPr id="117" name="Google Shape;117;p26"/>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
        <p:nvSpPr>
          <p:cNvPr id="118" name="Google Shape;118;p26"/>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19" name="Google Shape;119;p26"/>
          <p:cNvSpPr/>
          <p:nvPr/>
        </p:nvSpPr>
        <p:spPr>
          <a:xfrm>
            <a:off x="4657800" y="0"/>
            <a:ext cx="4486200" cy="11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20" name="Google Shape;120;p26"/>
          <p:cNvSpPr/>
          <p:nvPr/>
        </p:nvSpPr>
        <p:spPr>
          <a:xfrm rot="-5400000">
            <a:off x="6572850" y="2457000"/>
            <a:ext cx="5028000" cy="11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21" name="Google Shape;121;p26"/>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delyng">
  <p:cSld name="TITLE_AND_TWO_COLUMNS_1_2_5_1_1">
    <p:spTree>
      <p:nvGrpSpPr>
        <p:cNvPr id="122" name="Shape 122"/>
        <p:cNvGrpSpPr/>
        <p:nvPr/>
      </p:nvGrpSpPr>
      <p:grpSpPr>
        <a:xfrm>
          <a:off x="0" y="0"/>
          <a:ext cx="0" cy="0"/>
          <a:chOff x="0" y="0"/>
          <a:chExt cx="0" cy="0"/>
        </a:xfrm>
      </p:grpSpPr>
      <p:sp>
        <p:nvSpPr>
          <p:cNvPr id="123" name="Google Shape;123;p27"/>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
        <p:nvSpPr>
          <p:cNvPr id="124" name="Google Shape;124;p27"/>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25" name="Google Shape;125;p27"/>
          <p:cNvPicPr preferRelativeResize="0"/>
          <p:nvPr/>
        </p:nvPicPr>
        <p:blipFill>
          <a:blip r:embed="rId2">
            <a:alphaModFix/>
          </a:blip>
          <a:stretch>
            <a:fillRect/>
          </a:stretch>
        </p:blipFill>
        <p:spPr>
          <a:xfrm>
            <a:off x="4665600" y="122400"/>
            <a:ext cx="4356002" cy="4904131"/>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ovfyr">
  <p:cSld name="TITLE_AND_TWO_COLUMNS_1_2_5_1_1_1">
    <p:spTree>
      <p:nvGrpSpPr>
        <p:cNvPr id="126" name="Shape 126"/>
        <p:cNvGrpSpPr/>
        <p:nvPr/>
      </p:nvGrpSpPr>
      <p:grpSpPr>
        <a:xfrm>
          <a:off x="0" y="0"/>
          <a:ext cx="0" cy="0"/>
          <a:chOff x="0" y="0"/>
          <a:chExt cx="0" cy="0"/>
        </a:xfrm>
      </p:grpSpPr>
      <p:sp>
        <p:nvSpPr>
          <p:cNvPr id="127" name="Google Shape;127;p28"/>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
        <p:nvSpPr>
          <p:cNvPr id="128" name="Google Shape;128;p28"/>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29" name="Google Shape;129;p28"/>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tteskæg">
  <p:cSld name="TITLE_AND_TWO_COLUMNS_1_2_5_1_1_1_1">
    <p:spTree>
      <p:nvGrpSpPr>
        <p:cNvPr id="130" name="Shape 130"/>
        <p:cNvGrpSpPr/>
        <p:nvPr/>
      </p:nvGrpSpPr>
      <p:grpSpPr>
        <a:xfrm>
          <a:off x="0" y="0"/>
          <a:ext cx="0" cy="0"/>
          <a:chOff x="0" y="0"/>
          <a:chExt cx="0" cy="0"/>
        </a:xfrm>
      </p:grpSpPr>
      <p:sp>
        <p:nvSpPr>
          <p:cNvPr id="131" name="Google Shape;131;p29"/>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
        <p:nvSpPr>
          <p:cNvPr id="132" name="Google Shape;132;p29"/>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33" name="Google Shape;133;p29"/>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almue">
  <p:cSld name="TITLE_AND_TWO_COLUMNS_1_2_5_1_1_1_1_1">
    <p:spTree>
      <p:nvGrpSpPr>
        <p:cNvPr id="134" name="Shape 134"/>
        <p:cNvGrpSpPr/>
        <p:nvPr/>
      </p:nvGrpSpPr>
      <p:grpSpPr>
        <a:xfrm>
          <a:off x="0" y="0"/>
          <a:ext cx="0" cy="0"/>
          <a:chOff x="0" y="0"/>
          <a:chExt cx="0" cy="0"/>
        </a:xfrm>
      </p:grpSpPr>
      <p:sp>
        <p:nvSpPr>
          <p:cNvPr id="135" name="Google Shape;135;p30"/>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
        <p:nvSpPr>
          <p:cNvPr id="136" name="Google Shape;136;p30"/>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37" name="Google Shape;137;p30"/>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åbær">
  <p:cSld name="TITLE_AND_TWO_COLUMNS_1_2_5_1_1_1_1_1_1">
    <p:spTree>
      <p:nvGrpSpPr>
        <p:cNvPr id="138" name="Shape 138"/>
        <p:cNvGrpSpPr/>
        <p:nvPr/>
      </p:nvGrpSpPr>
      <p:grpSpPr>
        <a:xfrm>
          <a:off x="0" y="0"/>
          <a:ext cx="0" cy="0"/>
          <a:chOff x="0" y="0"/>
          <a:chExt cx="0" cy="0"/>
        </a:xfrm>
      </p:grpSpPr>
      <p:sp>
        <p:nvSpPr>
          <p:cNvPr id="139" name="Google Shape;139;p31"/>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
        <p:nvSpPr>
          <p:cNvPr id="140" name="Google Shape;140;p31"/>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41" name="Google Shape;141;p31"/>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s">
  <p:cSld name="SECTION_TITLE_AND_DESCRIPTION_1_1_1_1_1">
    <p:bg>
      <p:bgPr>
        <a:solidFill>
          <a:srgbClr val="E0E1EB"/>
        </a:solidFill>
      </p:bgPr>
    </p:bg>
    <p:spTree>
      <p:nvGrpSpPr>
        <p:cNvPr id="18" name="Shape 18"/>
        <p:cNvGrpSpPr/>
        <p:nvPr/>
      </p:nvGrpSpPr>
      <p:grpSpPr>
        <a:xfrm>
          <a:off x="0" y="0"/>
          <a:ext cx="0" cy="0"/>
          <a:chOff x="0" y="0"/>
          <a:chExt cx="0" cy="0"/>
        </a:xfrm>
      </p:grpSpPr>
      <p:sp>
        <p:nvSpPr>
          <p:cNvPr id="19" name="Google Shape;19;p4"/>
          <p:cNvSpPr/>
          <p:nvPr/>
        </p:nvSpPr>
        <p:spPr>
          <a:xfrm>
            <a:off x="4657800" y="121250"/>
            <a:ext cx="43653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0" name="Google Shape;20;p4"/>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21" name="Google Shape;21;p4"/>
          <p:cNvSpPr txBox="1"/>
          <p:nvPr>
            <p:ph type="title"/>
          </p:nvPr>
        </p:nvSpPr>
        <p:spPr>
          <a:xfrm>
            <a:off x="4911650" y="368825"/>
            <a:ext cx="31971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2" name="Google Shape;22;p4"/>
          <p:cNvSpPr txBox="1"/>
          <p:nvPr>
            <p:ph idx="1" type="body"/>
          </p:nvPr>
        </p:nvSpPr>
        <p:spPr>
          <a:xfrm>
            <a:off x="4911650" y="1129900"/>
            <a:ext cx="3892800" cy="36999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orient="horz" pos="1620">
          <p15:clr>
            <a:srgbClr val="FA7B17"/>
          </p15:clr>
        </p15:guide>
        <p15:guide id="2" pos="2880">
          <p15:clr>
            <a:srgbClr val="FA7B17"/>
          </p15:clr>
        </p15:guide>
        <p15:guide id="3" pos="113">
          <p15:clr>
            <a:srgbClr val="FA7B17"/>
          </p15:clr>
        </p15:guide>
        <p15:guide id="4" pos="5647">
          <p15:clr>
            <a:srgbClr val="FA7B17"/>
          </p15:clr>
        </p15:guide>
        <p15:guide id="5" pos="2767">
          <p15:clr>
            <a:srgbClr val="CC0000"/>
          </p15:clr>
        </p15:guide>
      </p15:sldGuideLst>
    </p:ext>
  </p:extLst>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2 1 1">
  <p:cSld name="TITLE_AND_TWO_COLUMNS_1_2_3_1_1">
    <p:spTree>
      <p:nvGrpSpPr>
        <p:cNvPr id="142" name="Shape 142"/>
        <p:cNvGrpSpPr/>
        <p:nvPr/>
      </p:nvGrpSpPr>
      <p:grpSpPr>
        <a:xfrm>
          <a:off x="0" y="0"/>
          <a:ext cx="0" cy="0"/>
          <a:chOff x="0" y="0"/>
          <a:chExt cx="0" cy="0"/>
        </a:xfrm>
      </p:grpSpPr>
      <p:sp>
        <p:nvSpPr>
          <p:cNvPr id="143" name="Google Shape;143;p32"/>
          <p:cNvSpPr/>
          <p:nvPr/>
        </p:nvSpPr>
        <p:spPr>
          <a:xfrm>
            <a:off x="4666000" y="186725"/>
            <a:ext cx="4298100" cy="4771200"/>
          </a:xfrm>
          <a:prstGeom prst="rect">
            <a:avLst/>
          </a:prstGeom>
          <a:solidFill>
            <a:srgbClr val="E0E1EB"/>
          </a:solid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32"/>
          <p:cNvSpPr txBox="1"/>
          <p:nvPr>
            <p:ph idx="1" type="body"/>
          </p:nvPr>
        </p:nvSpPr>
        <p:spPr>
          <a:xfrm>
            <a:off x="419175" y="977500"/>
            <a:ext cx="30006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
        <p:nvSpPr>
          <p:cNvPr id="145" name="Google Shape;145;p32"/>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46" name="Google Shape;146;p32"/>
          <p:cNvPicPr preferRelativeResize="0"/>
          <p:nvPr/>
        </p:nvPicPr>
        <p:blipFill rotWithShape="1">
          <a:blip r:embed="rId2">
            <a:alphaModFix/>
          </a:blip>
          <a:srcRect b="2204" l="24920" r="18607" t="2357"/>
          <a:stretch/>
        </p:blipFill>
        <p:spPr>
          <a:xfrm>
            <a:off x="4666000" y="121250"/>
            <a:ext cx="4356900" cy="4907701"/>
          </a:xfrm>
          <a:prstGeom prst="rect">
            <a:avLst/>
          </a:prstGeom>
          <a:noFill/>
          <a:ln cap="flat" cmpd="sng" w="9525">
            <a:solidFill>
              <a:srgbClr val="E0E1EB"/>
            </a:solidFill>
            <a:prstDash val="solid"/>
            <a:round/>
            <a:headEnd len="sm" w="sm" type="none"/>
            <a:tailEnd len="sm" w="sm" type="none"/>
          </a:ln>
        </p:spPr>
      </p:pic>
      <p:pic>
        <p:nvPicPr>
          <p:cNvPr id="147" name="Google Shape;147;p32"/>
          <p:cNvPicPr preferRelativeResize="0"/>
          <p:nvPr/>
        </p:nvPicPr>
        <p:blipFill rotWithShape="1">
          <a:blip r:embed="rId3">
            <a:alphaModFix/>
          </a:blip>
          <a:srcRect b="3581" l="38514" r="5771" t="3637"/>
          <a:stretch/>
        </p:blipFill>
        <p:spPr>
          <a:xfrm>
            <a:off x="4666000" y="121250"/>
            <a:ext cx="4356900" cy="4907701"/>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2">
    <p:bg>
      <p:bgPr>
        <a:solidFill>
          <a:srgbClr val="E0E1EB"/>
        </a:solidFill>
      </p:bgPr>
    </p:bg>
    <p:spTree>
      <p:nvGrpSpPr>
        <p:cNvPr id="148" name="Shape 148"/>
        <p:cNvGrpSpPr/>
        <p:nvPr/>
      </p:nvGrpSpPr>
      <p:grpSpPr>
        <a:xfrm>
          <a:off x="0" y="0"/>
          <a:ext cx="0" cy="0"/>
          <a:chOff x="0" y="0"/>
          <a:chExt cx="0" cy="0"/>
        </a:xfrm>
      </p:grpSpPr>
      <p:sp>
        <p:nvSpPr>
          <p:cNvPr id="149" name="Google Shape;149;p33"/>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0" name="Google Shape;150;p33"/>
          <p:cNvSpPr txBox="1"/>
          <p:nvPr/>
        </p:nvSpPr>
        <p:spPr>
          <a:xfrm>
            <a:off x="3978000" y="484800"/>
            <a:ext cx="1095300" cy="735600"/>
          </a:xfrm>
          <a:prstGeom prst="rect">
            <a:avLst/>
          </a:prstGeom>
          <a:noFill/>
          <a:ln>
            <a:noFill/>
          </a:ln>
        </p:spPr>
        <p:txBody>
          <a:bodyPr anchorCtr="0" anchor="ctr" bIns="91425" lIns="91425" spcFirstLastPara="1" rIns="91425" wrap="square" tIns="91425">
            <a:noAutofit/>
          </a:bodyPr>
          <a:lstStyle/>
          <a:p>
            <a:pPr indent="0" lvl="0" marL="0" rtl="0" algn="ctr">
              <a:lnSpc>
                <a:spcPct val="6000"/>
              </a:lnSpc>
              <a:spcBef>
                <a:spcPts val="0"/>
              </a:spcBef>
              <a:spcAft>
                <a:spcPts val="0"/>
              </a:spcAft>
              <a:buNone/>
            </a:pPr>
            <a:r>
              <a:rPr i="1" lang="da" sz="2800">
                <a:solidFill>
                  <a:schemeClr val="lt2"/>
                </a:solidFill>
                <a:latin typeface="DM Serif Text"/>
                <a:ea typeface="DM Serif Text"/>
                <a:cs typeface="DM Serif Text"/>
                <a:sym typeface="DM Serif Text"/>
              </a:rPr>
              <a:t>“</a:t>
            </a:r>
            <a:endParaRPr i="1" sz="2800">
              <a:solidFill>
                <a:schemeClr val="lt2"/>
              </a:solidFill>
              <a:latin typeface="DM Serif Text"/>
              <a:ea typeface="DM Serif Text"/>
              <a:cs typeface="DM Serif Text"/>
              <a:sym typeface="DM Serif Text"/>
            </a:endParaRPr>
          </a:p>
        </p:txBody>
      </p:sp>
      <p:sp>
        <p:nvSpPr>
          <p:cNvPr id="151" name="Google Shape;151;p33"/>
          <p:cNvSpPr txBox="1"/>
          <p:nvPr>
            <p:ph idx="1" type="subTitle"/>
          </p:nvPr>
        </p:nvSpPr>
        <p:spPr>
          <a:xfrm>
            <a:off x="3218450" y="3916800"/>
            <a:ext cx="2794500" cy="665100"/>
          </a:xfrm>
          <a:prstGeom prst="rect">
            <a:avLst/>
          </a:prstGeom>
          <a:noFill/>
          <a:ln>
            <a:noFill/>
          </a:ln>
        </p:spPr>
        <p:txBody>
          <a:bodyPr anchorCtr="0" anchor="t" bIns="91425" lIns="91425" spcFirstLastPara="1" rIns="91425" wrap="square" tIns="91425">
            <a:noAutofit/>
          </a:bodyPr>
          <a:lstStyle>
            <a:lvl1pPr lvl="0" algn="ctr">
              <a:spcBef>
                <a:spcPts val="0"/>
              </a:spcBef>
              <a:spcAft>
                <a:spcPts val="0"/>
              </a:spcAft>
              <a:buNone/>
              <a:defRPr sz="1200">
                <a:solidFill>
                  <a:srgbClr val="858EE0"/>
                </a:solidFill>
                <a:latin typeface="DM Sans"/>
                <a:ea typeface="DM Sans"/>
                <a:cs typeface="DM Sans"/>
                <a:sym typeface="DM Sans"/>
              </a:defRPr>
            </a:lvl1pPr>
            <a:lvl2pPr lvl="1" algn="ctr">
              <a:spcBef>
                <a:spcPts val="0"/>
              </a:spcBef>
              <a:spcAft>
                <a:spcPts val="0"/>
              </a:spcAft>
              <a:buNone/>
              <a:defRPr>
                <a:solidFill>
                  <a:srgbClr val="858EE0"/>
                </a:solidFill>
              </a:defRPr>
            </a:lvl2pPr>
            <a:lvl3pPr lvl="2" algn="ctr">
              <a:spcBef>
                <a:spcPts val="0"/>
              </a:spcBef>
              <a:spcAft>
                <a:spcPts val="0"/>
              </a:spcAft>
              <a:buNone/>
              <a:defRPr>
                <a:solidFill>
                  <a:srgbClr val="858EE0"/>
                </a:solidFill>
              </a:defRPr>
            </a:lvl3pPr>
            <a:lvl4pPr lvl="3" algn="ctr">
              <a:spcBef>
                <a:spcPts val="0"/>
              </a:spcBef>
              <a:spcAft>
                <a:spcPts val="0"/>
              </a:spcAft>
              <a:buNone/>
              <a:defRPr>
                <a:solidFill>
                  <a:srgbClr val="858EE0"/>
                </a:solidFill>
              </a:defRPr>
            </a:lvl4pPr>
            <a:lvl5pPr lvl="4" algn="ctr">
              <a:spcBef>
                <a:spcPts val="0"/>
              </a:spcBef>
              <a:spcAft>
                <a:spcPts val="0"/>
              </a:spcAft>
              <a:buNone/>
              <a:defRPr>
                <a:solidFill>
                  <a:srgbClr val="858EE0"/>
                </a:solidFill>
              </a:defRPr>
            </a:lvl5pPr>
            <a:lvl6pPr lvl="5" algn="ctr">
              <a:spcBef>
                <a:spcPts val="0"/>
              </a:spcBef>
              <a:spcAft>
                <a:spcPts val="0"/>
              </a:spcAft>
              <a:buNone/>
              <a:defRPr>
                <a:solidFill>
                  <a:srgbClr val="858EE0"/>
                </a:solidFill>
              </a:defRPr>
            </a:lvl6pPr>
            <a:lvl7pPr lvl="6" algn="ctr">
              <a:spcBef>
                <a:spcPts val="0"/>
              </a:spcBef>
              <a:spcAft>
                <a:spcPts val="0"/>
              </a:spcAft>
              <a:buNone/>
              <a:defRPr>
                <a:solidFill>
                  <a:srgbClr val="858EE0"/>
                </a:solidFill>
              </a:defRPr>
            </a:lvl7pPr>
            <a:lvl8pPr lvl="7" algn="ctr">
              <a:spcBef>
                <a:spcPts val="0"/>
              </a:spcBef>
              <a:spcAft>
                <a:spcPts val="0"/>
              </a:spcAft>
              <a:buNone/>
              <a:defRPr>
                <a:solidFill>
                  <a:srgbClr val="858EE0"/>
                </a:solidFill>
              </a:defRPr>
            </a:lvl8pPr>
            <a:lvl9pPr lvl="8" algn="ctr">
              <a:spcBef>
                <a:spcPts val="0"/>
              </a:spcBef>
              <a:spcAft>
                <a:spcPts val="0"/>
              </a:spcAft>
              <a:buNone/>
              <a:defRPr>
                <a:solidFill>
                  <a:srgbClr val="858EE0"/>
                </a:solidFill>
              </a:defRPr>
            </a:lvl9pPr>
          </a:lstStyle>
          <a:p/>
        </p:txBody>
      </p:sp>
      <p:sp>
        <p:nvSpPr>
          <p:cNvPr id="152" name="Google Shape;152;p33"/>
          <p:cNvSpPr txBox="1"/>
          <p:nvPr>
            <p:ph type="title"/>
          </p:nvPr>
        </p:nvSpPr>
        <p:spPr>
          <a:xfrm>
            <a:off x="2091950" y="1660350"/>
            <a:ext cx="5047500" cy="1816500"/>
          </a:xfrm>
          <a:prstGeom prst="rect">
            <a:avLst/>
          </a:prstGeom>
        </p:spPr>
        <p:txBody>
          <a:bodyPr anchorCtr="0" anchor="ctr" bIns="91425" lIns="91425" spcFirstLastPara="1" rIns="91425" wrap="square" tIns="91425">
            <a:noAutofit/>
          </a:bodyPr>
          <a:lstStyle>
            <a:lvl1pPr lvl="0" algn="ctr">
              <a:spcBef>
                <a:spcPts val="0"/>
              </a:spcBef>
              <a:spcAft>
                <a:spcPts val="0"/>
              </a:spcAft>
              <a:buNone/>
              <a:defRPr i="1" sz="1800">
                <a:solidFill>
                  <a:srgbClr val="858EE0"/>
                </a:solidFill>
                <a:latin typeface="DM Serif Text"/>
                <a:ea typeface="DM Serif Text"/>
                <a:cs typeface="DM Serif Text"/>
                <a:sym typeface="DM Serif Text"/>
              </a:defRPr>
            </a:lvl1pPr>
            <a:lvl2pPr lvl="1">
              <a:spcBef>
                <a:spcPts val="0"/>
              </a:spcBef>
              <a:spcAft>
                <a:spcPts val="0"/>
              </a:spcAft>
              <a:buNone/>
              <a:defRPr sz="2400"/>
            </a:lvl2pPr>
            <a:lvl3pPr lvl="2">
              <a:spcBef>
                <a:spcPts val="0"/>
              </a:spcBef>
              <a:spcAft>
                <a:spcPts val="0"/>
              </a:spcAft>
              <a:buNone/>
              <a:defRPr sz="2400"/>
            </a:lvl3pPr>
            <a:lvl4pPr lvl="3">
              <a:spcBef>
                <a:spcPts val="0"/>
              </a:spcBef>
              <a:spcAft>
                <a:spcPts val="0"/>
              </a:spcAft>
              <a:buNone/>
              <a:defRPr sz="2400"/>
            </a:lvl4pPr>
            <a:lvl5pPr lvl="4">
              <a:spcBef>
                <a:spcPts val="0"/>
              </a:spcBef>
              <a:spcAft>
                <a:spcPts val="0"/>
              </a:spcAft>
              <a:buNone/>
              <a:defRPr sz="2400"/>
            </a:lvl5pPr>
            <a:lvl6pPr lvl="5">
              <a:spcBef>
                <a:spcPts val="0"/>
              </a:spcBef>
              <a:spcAft>
                <a:spcPts val="0"/>
              </a:spcAft>
              <a:buNone/>
              <a:defRPr sz="2400"/>
            </a:lvl6pPr>
            <a:lvl7pPr lvl="6">
              <a:spcBef>
                <a:spcPts val="0"/>
              </a:spcBef>
              <a:spcAft>
                <a:spcPts val="0"/>
              </a:spcAft>
              <a:buNone/>
              <a:defRPr sz="2400"/>
            </a:lvl7pPr>
            <a:lvl8pPr lvl="7">
              <a:spcBef>
                <a:spcPts val="0"/>
              </a:spcBef>
              <a:spcAft>
                <a:spcPts val="0"/>
              </a:spcAft>
              <a:buNone/>
              <a:defRPr sz="2400"/>
            </a:lvl8pPr>
            <a:lvl9pPr lvl="8">
              <a:spcBef>
                <a:spcPts val="0"/>
              </a:spcBef>
              <a:spcAft>
                <a:spcPts val="0"/>
              </a:spcAft>
              <a:buNone/>
              <a:defRPr sz="2400"/>
            </a:lvl9pPr>
          </a:lstStyle>
          <a:p/>
        </p:txBody>
      </p:sp>
      <p:pic>
        <p:nvPicPr>
          <p:cNvPr id="153" name="Google Shape;153;p33"/>
          <p:cNvPicPr preferRelativeResize="0"/>
          <p:nvPr/>
        </p:nvPicPr>
        <p:blipFill>
          <a:blip r:embed="rId2">
            <a:alphaModFix/>
          </a:blip>
          <a:stretch>
            <a:fillRect/>
          </a:stretch>
        </p:blipFill>
        <p:spPr>
          <a:xfrm>
            <a:off x="8244175" y="284175"/>
            <a:ext cx="604450" cy="173725"/>
          </a:xfrm>
          <a:prstGeom prst="rect">
            <a:avLst/>
          </a:prstGeom>
          <a:noFill/>
          <a:ln>
            <a:noFill/>
          </a:ln>
        </p:spPr>
      </p:pic>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entered headline">
  <p:cSld name="BLANK_1">
    <p:bg>
      <p:bgPr>
        <a:solidFill>
          <a:srgbClr val="E0E1EB"/>
        </a:solidFill>
      </p:bgPr>
    </p:bg>
    <p:spTree>
      <p:nvGrpSpPr>
        <p:cNvPr id="154" name="Shape 154"/>
        <p:cNvGrpSpPr/>
        <p:nvPr/>
      </p:nvGrpSpPr>
      <p:grpSpPr>
        <a:xfrm>
          <a:off x="0" y="0"/>
          <a:ext cx="0" cy="0"/>
          <a:chOff x="0" y="0"/>
          <a:chExt cx="0" cy="0"/>
        </a:xfrm>
      </p:grpSpPr>
      <p:sp>
        <p:nvSpPr>
          <p:cNvPr id="155" name="Google Shape;155;p34"/>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56" name="Google Shape;156;p34"/>
          <p:cNvPicPr preferRelativeResize="0"/>
          <p:nvPr/>
        </p:nvPicPr>
        <p:blipFill>
          <a:blip r:embed="rId2">
            <a:alphaModFix/>
          </a:blip>
          <a:stretch>
            <a:fillRect/>
          </a:stretch>
        </p:blipFill>
        <p:spPr>
          <a:xfrm>
            <a:off x="4089775" y="4358475"/>
            <a:ext cx="964450" cy="277200"/>
          </a:xfrm>
          <a:prstGeom prst="rect">
            <a:avLst/>
          </a:prstGeom>
          <a:noFill/>
          <a:ln>
            <a:noFill/>
          </a:ln>
        </p:spPr>
      </p:pic>
      <p:sp>
        <p:nvSpPr>
          <p:cNvPr id="157" name="Google Shape;157;p34"/>
          <p:cNvSpPr txBox="1"/>
          <p:nvPr>
            <p:ph type="title"/>
          </p:nvPr>
        </p:nvSpPr>
        <p:spPr>
          <a:xfrm>
            <a:off x="1822050" y="2069250"/>
            <a:ext cx="5499900" cy="1005000"/>
          </a:xfrm>
          <a:prstGeom prst="rect">
            <a:avLst/>
          </a:prstGeom>
        </p:spPr>
        <p:txBody>
          <a:bodyPr anchorCtr="0" anchor="ctr" bIns="91425" lIns="91425" spcFirstLastPara="1" rIns="91425" wrap="square" tIns="91425">
            <a:noAutofit/>
          </a:bodyPr>
          <a:lstStyle>
            <a:lvl1pPr lvl="0" algn="ctr">
              <a:spcBef>
                <a:spcPts val="0"/>
              </a:spcBef>
              <a:spcAft>
                <a:spcPts val="0"/>
              </a:spcAft>
              <a:buSzPts val="3000"/>
              <a:buFont typeface="DM Serif Text"/>
              <a:buChar char="●"/>
              <a:defRPr sz="3000">
                <a:latin typeface="DM Serif Text"/>
                <a:ea typeface="DM Serif Text"/>
                <a:cs typeface="DM Serif Text"/>
                <a:sym typeface="DM Serif Text"/>
              </a:defRPr>
            </a:lvl1pPr>
            <a:lvl2pPr lvl="1" algn="ctr">
              <a:spcBef>
                <a:spcPts val="0"/>
              </a:spcBef>
              <a:spcAft>
                <a:spcPts val="0"/>
              </a:spcAft>
              <a:buSzPts val="4200"/>
              <a:buFont typeface="DM Sans"/>
              <a:buChar char="○"/>
              <a:defRPr sz="4200">
                <a:latin typeface="DM Sans"/>
                <a:ea typeface="DM Sans"/>
                <a:cs typeface="DM Sans"/>
                <a:sym typeface="DM Sans"/>
              </a:defRPr>
            </a:lvl2pPr>
            <a:lvl3pPr lvl="2" algn="ctr">
              <a:spcBef>
                <a:spcPts val="0"/>
              </a:spcBef>
              <a:spcAft>
                <a:spcPts val="0"/>
              </a:spcAft>
              <a:buSzPts val="4200"/>
              <a:buFont typeface="DM Sans"/>
              <a:buChar char="■"/>
              <a:defRPr sz="4200">
                <a:latin typeface="DM Sans"/>
                <a:ea typeface="DM Sans"/>
                <a:cs typeface="DM Sans"/>
                <a:sym typeface="DM Sans"/>
              </a:defRPr>
            </a:lvl3pPr>
            <a:lvl4pPr lvl="3" algn="ctr">
              <a:spcBef>
                <a:spcPts val="0"/>
              </a:spcBef>
              <a:spcAft>
                <a:spcPts val="0"/>
              </a:spcAft>
              <a:buSzPts val="4200"/>
              <a:buFont typeface="DM Sans"/>
              <a:buChar char="●"/>
              <a:defRPr sz="4200">
                <a:latin typeface="DM Sans"/>
                <a:ea typeface="DM Sans"/>
                <a:cs typeface="DM Sans"/>
                <a:sym typeface="DM Sans"/>
              </a:defRPr>
            </a:lvl4pPr>
            <a:lvl5pPr lvl="4" algn="ctr">
              <a:spcBef>
                <a:spcPts val="0"/>
              </a:spcBef>
              <a:spcAft>
                <a:spcPts val="0"/>
              </a:spcAft>
              <a:buSzPts val="4200"/>
              <a:buFont typeface="DM Sans"/>
              <a:buChar char="○"/>
              <a:defRPr sz="4200">
                <a:latin typeface="DM Sans"/>
                <a:ea typeface="DM Sans"/>
                <a:cs typeface="DM Sans"/>
                <a:sym typeface="DM Sans"/>
              </a:defRPr>
            </a:lvl5pPr>
            <a:lvl6pPr lvl="5" algn="ctr">
              <a:spcBef>
                <a:spcPts val="0"/>
              </a:spcBef>
              <a:spcAft>
                <a:spcPts val="0"/>
              </a:spcAft>
              <a:buSzPts val="4200"/>
              <a:buFont typeface="DM Sans"/>
              <a:buChar char="■"/>
              <a:defRPr sz="4200">
                <a:latin typeface="DM Sans"/>
                <a:ea typeface="DM Sans"/>
                <a:cs typeface="DM Sans"/>
                <a:sym typeface="DM Sans"/>
              </a:defRPr>
            </a:lvl6pPr>
            <a:lvl7pPr lvl="6" algn="ctr">
              <a:spcBef>
                <a:spcPts val="0"/>
              </a:spcBef>
              <a:spcAft>
                <a:spcPts val="0"/>
              </a:spcAft>
              <a:buSzPts val="4200"/>
              <a:buFont typeface="DM Sans"/>
              <a:buChar char="●"/>
              <a:defRPr sz="4200">
                <a:latin typeface="DM Sans"/>
                <a:ea typeface="DM Sans"/>
                <a:cs typeface="DM Sans"/>
                <a:sym typeface="DM Sans"/>
              </a:defRPr>
            </a:lvl7pPr>
            <a:lvl8pPr lvl="7" algn="ctr">
              <a:spcBef>
                <a:spcPts val="0"/>
              </a:spcBef>
              <a:spcAft>
                <a:spcPts val="0"/>
              </a:spcAft>
              <a:buSzPts val="4200"/>
              <a:buFont typeface="DM Sans"/>
              <a:buChar char="○"/>
              <a:defRPr sz="4200">
                <a:latin typeface="DM Sans"/>
                <a:ea typeface="DM Sans"/>
                <a:cs typeface="DM Sans"/>
                <a:sym typeface="DM Sans"/>
              </a:defRPr>
            </a:lvl8pPr>
            <a:lvl9pPr lvl="8" algn="ctr">
              <a:spcBef>
                <a:spcPts val="0"/>
              </a:spcBef>
              <a:spcAft>
                <a:spcPts val="0"/>
              </a:spcAft>
              <a:buSzPts val="4200"/>
              <a:buFont typeface="DM Sans"/>
              <a:buChar char="■"/>
              <a:defRPr sz="42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p:cSld name="CUSTOM_1">
    <p:bg>
      <p:bgPr>
        <a:solidFill>
          <a:srgbClr val="4758EB"/>
        </a:solidFill>
      </p:bgPr>
    </p:bg>
    <p:spTree>
      <p:nvGrpSpPr>
        <p:cNvPr id="158" name="Shape 158"/>
        <p:cNvGrpSpPr/>
        <p:nvPr/>
      </p:nvGrpSpPr>
      <p:grpSpPr>
        <a:xfrm>
          <a:off x="0" y="0"/>
          <a:ext cx="0" cy="0"/>
          <a:chOff x="0" y="0"/>
          <a:chExt cx="0" cy="0"/>
        </a:xfrm>
      </p:grpSpPr>
      <p:pic>
        <p:nvPicPr>
          <p:cNvPr id="159" name="Google Shape;159;p35"/>
          <p:cNvPicPr preferRelativeResize="0"/>
          <p:nvPr/>
        </p:nvPicPr>
        <p:blipFill rotWithShape="1">
          <a:blip r:embed="rId2">
            <a:alphaModFix/>
          </a:blip>
          <a:srcRect b="0" l="0" r="0" t="0"/>
          <a:stretch/>
        </p:blipFill>
        <p:spPr>
          <a:xfrm>
            <a:off x="-4873050" y="813718"/>
            <a:ext cx="8576252" cy="11803899"/>
          </a:xfrm>
          <a:prstGeom prst="rect">
            <a:avLst/>
          </a:prstGeom>
          <a:noFill/>
          <a:ln>
            <a:noFill/>
          </a:ln>
        </p:spPr>
      </p:pic>
      <p:pic>
        <p:nvPicPr>
          <p:cNvPr id="160" name="Google Shape;160;p35"/>
          <p:cNvPicPr preferRelativeResize="0"/>
          <p:nvPr/>
        </p:nvPicPr>
        <p:blipFill>
          <a:blip r:embed="rId3">
            <a:alphaModFix/>
          </a:blip>
          <a:stretch>
            <a:fillRect/>
          </a:stretch>
        </p:blipFill>
        <p:spPr>
          <a:xfrm>
            <a:off x="3904788" y="3771625"/>
            <a:ext cx="884925" cy="253675"/>
          </a:xfrm>
          <a:prstGeom prst="rect">
            <a:avLst/>
          </a:prstGeom>
          <a:noFill/>
          <a:ln>
            <a:noFill/>
          </a:ln>
        </p:spPr>
      </p:pic>
      <p:cxnSp>
        <p:nvCxnSpPr>
          <p:cNvPr id="161" name="Google Shape;161;p35"/>
          <p:cNvCxnSpPr/>
          <p:nvPr/>
        </p:nvCxnSpPr>
        <p:spPr>
          <a:xfrm>
            <a:off x="3900500" y="4248150"/>
            <a:ext cx="4781400" cy="9600"/>
          </a:xfrm>
          <a:prstGeom prst="straightConnector1">
            <a:avLst/>
          </a:prstGeom>
          <a:noFill/>
          <a:ln cap="flat" cmpd="sng" w="9525">
            <a:solidFill>
              <a:srgbClr val="FFFFFF"/>
            </a:solidFill>
            <a:prstDash val="solid"/>
            <a:round/>
            <a:headEnd len="med" w="med" type="none"/>
            <a:tailEnd len="med" w="med" type="none"/>
          </a:ln>
        </p:spPr>
      </p:cxnSp>
      <p:sp>
        <p:nvSpPr>
          <p:cNvPr id="162" name="Google Shape;162;p35"/>
          <p:cNvSpPr txBox="1"/>
          <p:nvPr>
            <p:ph type="title"/>
          </p:nvPr>
        </p:nvSpPr>
        <p:spPr>
          <a:xfrm>
            <a:off x="3886700" y="698400"/>
            <a:ext cx="4797600" cy="1098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2"/>
              </a:buClr>
              <a:buSzPts val="3000"/>
              <a:buNone/>
              <a:defRPr sz="3000">
                <a:solidFill>
                  <a:schemeClr val="lt2"/>
                </a:solidFill>
              </a:defRPr>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163" name="Google Shape;163;p35"/>
          <p:cNvSpPr txBox="1"/>
          <p:nvPr>
            <p:ph idx="1" type="subTitle"/>
          </p:nvPr>
        </p:nvSpPr>
        <p:spPr>
          <a:xfrm>
            <a:off x="3886700" y="1788050"/>
            <a:ext cx="4812900" cy="679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858EE0"/>
              </a:buClr>
              <a:buSzPts val="1500"/>
              <a:buFont typeface="DM Sans"/>
              <a:buNone/>
              <a:defRPr sz="1500">
                <a:solidFill>
                  <a:srgbClr val="858EE0"/>
                </a:solidFill>
                <a:latin typeface="DM Sans"/>
                <a:ea typeface="DM Sans"/>
                <a:cs typeface="DM Sans"/>
                <a:sym typeface="DM Sans"/>
              </a:defRPr>
            </a:lvl1pPr>
            <a:lvl2pPr lvl="1">
              <a:spcBef>
                <a:spcPts val="0"/>
              </a:spcBef>
              <a:spcAft>
                <a:spcPts val="0"/>
              </a:spcAft>
              <a:buSzPts val="1500"/>
              <a:buFont typeface="DM Sans"/>
              <a:buNone/>
              <a:defRPr sz="1500">
                <a:latin typeface="DM Sans"/>
                <a:ea typeface="DM Sans"/>
                <a:cs typeface="DM Sans"/>
                <a:sym typeface="DM Sans"/>
              </a:defRPr>
            </a:lvl2pPr>
            <a:lvl3pPr lvl="2">
              <a:spcBef>
                <a:spcPts val="0"/>
              </a:spcBef>
              <a:spcAft>
                <a:spcPts val="0"/>
              </a:spcAft>
              <a:buSzPts val="1500"/>
              <a:buFont typeface="DM Sans"/>
              <a:buNone/>
              <a:defRPr sz="1500">
                <a:latin typeface="DM Sans"/>
                <a:ea typeface="DM Sans"/>
                <a:cs typeface="DM Sans"/>
                <a:sym typeface="DM Sans"/>
              </a:defRPr>
            </a:lvl3pPr>
            <a:lvl4pPr lvl="3">
              <a:spcBef>
                <a:spcPts val="0"/>
              </a:spcBef>
              <a:spcAft>
                <a:spcPts val="0"/>
              </a:spcAft>
              <a:buSzPts val="1500"/>
              <a:buFont typeface="DM Sans"/>
              <a:buNone/>
              <a:defRPr sz="1500">
                <a:latin typeface="DM Sans"/>
                <a:ea typeface="DM Sans"/>
                <a:cs typeface="DM Sans"/>
                <a:sym typeface="DM Sans"/>
              </a:defRPr>
            </a:lvl4pPr>
            <a:lvl5pPr lvl="4">
              <a:spcBef>
                <a:spcPts val="0"/>
              </a:spcBef>
              <a:spcAft>
                <a:spcPts val="0"/>
              </a:spcAft>
              <a:buSzPts val="1500"/>
              <a:buFont typeface="DM Sans"/>
              <a:buNone/>
              <a:defRPr sz="1500">
                <a:latin typeface="DM Sans"/>
                <a:ea typeface="DM Sans"/>
                <a:cs typeface="DM Sans"/>
                <a:sym typeface="DM Sans"/>
              </a:defRPr>
            </a:lvl5pPr>
            <a:lvl6pPr lvl="5">
              <a:spcBef>
                <a:spcPts val="0"/>
              </a:spcBef>
              <a:spcAft>
                <a:spcPts val="0"/>
              </a:spcAft>
              <a:buSzPts val="1500"/>
              <a:buFont typeface="DM Sans"/>
              <a:buNone/>
              <a:defRPr sz="1500">
                <a:latin typeface="DM Sans"/>
                <a:ea typeface="DM Sans"/>
                <a:cs typeface="DM Sans"/>
                <a:sym typeface="DM Sans"/>
              </a:defRPr>
            </a:lvl6pPr>
            <a:lvl7pPr lvl="6">
              <a:spcBef>
                <a:spcPts val="0"/>
              </a:spcBef>
              <a:spcAft>
                <a:spcPts val="0"/>
              </a:spcAft>
              <a:buSzPts val="1500"/>
              <a:buFont typeface="DM Sans"/>
              <a:buNone/>
              <a:defRPr sz="1500">
                <a:latin typeface="DM Sans"/>
                <a:ea typeface="DM Sans"/>
                <a:cs typeface="DM Sans"/>
                <a:sym typeface="DM Sans"/>
              </a:defRPr>
            </a:lvl7pPr>
            <a:lvl8pPr lvl="7">
              <a:spcBef>
                <a:spcPts val="0"/>
              </a:spcBef>
              <a:spcAft>
                <a:spcPts val="0"/>
              </a:spcAft>
              <a:buSzPts val="1500"/>
              <a:buFont typeface="DM Sans"/>
              <a:buNone/>
              <a:defRPr sz="1500">
                <a:latin typeface="DM Sans"/>
                <a:ea typeface="DM Sans"/>
                <a:cs typeface="DM Sans"/>
                <a:sym typeface="DM Sans"/>
              </a:defRPr>
            </a:lvl8pPr>
            <a:lvl9pPr lvl="8">
              <a:spcBef>
                <a:spcPts val="0"/>
              </a:spcBef>
              <a:spcAft>
                <a:spcPts val="0"/>
              </a:spcAft>
              <a:buSzPts val="1500"/>
              <a:buFont typeface="DM Sans"/>
              <a:buNone/>
              <a:defRPr sz="1500">
                <a:latin typeface="DM Sans"/>
                <a:ea typeface="DM Sans"/>
                <a:cs typeface="DM Sans"/>
                <a:sym typeface="DM Sans"/>
              </a:defRPr>
            </a:lvl9pPr>
          </a:lstStyle>
          <a:p/>
        </p:txBody>
      </p:sp>
    </p:spTree>
  </p:cSld>
  <p:clrMapOvr>
    <a:masterClrMapping/>
  </p:clrMapOvr>
  <p:extLst>
    <p:ext uri="{DCECCB84-F9BA-43D5-87BE-67443E8EF086}">
      <p15:sldGuideLst>
        <p15:guide id="1" orient="horz">
          <p15:clr>
            <a:srgbClr val="E46962"/>
          </p15:clr>
        </p15:guide>
      </p15:sldGuideLst>
    </p:ext>
  </p:extLst>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1">
  <p:cSld name="CUSTOM">
    <p:spTree>
      <p:nvGrpSpPr>
        <p:cNvPr id="164" name="Shape 164"/>
        <p:cNvGrpSpPr/>
        <p:nvPr/>
      </p:nvGrpSpPr>
      <p:grpSpPr>
        <a:xfrm>
          <a:off x="0" y="0"/>
          <a:ext cx="0" cy="0"/>
          <a:chOff x="0" y="0"/>
          <a:chExt cx="0" cy="0"/>
        </a:xfrm>
      </p:grpSpPr>
      <p:pic>
        <p:nvPicPr>
          <p:cNvPr id="165" name="Google Shape;165;p36"/>
          <p:cNvPicPr preferRelativeResize="0"/>
          <p:nvPr/>
        </p:nvPicPr>
        <p:blipFill rotWithShape="1">
          <a:blip r:embed="rId2">
            <a:alphaModFix/>
          </a:blip>
          <a:srcRect b="22057" l="0" r="28258" t="0"/>
          <a:stretch/>
        </p:blipFill>
        <p:spPr>
          <a:xfrm>
            <a:off x="6435100" y="1147200"/>
            <a:ext cx="2599398" cy="3886802"/>
          </a:xfrm>
          <a:prstGeom prst="rect">
            <a:avLst/>
          </a:prstGeom>
          <a:noFill/>
          <a:ln>
            <a:noFill/>
          </a:ln>
        </p:spPr>
      </p:pic>
      <p:sp>
        <p:nvSpPr>
          <p:cNvPr id="166" name="Google Shape;166;p36"/>
          <p:cNvSpPr txBox="1"/>
          <p:nvPr>
            <p:ph type="title"/>
          </p:nvPr>
        </p:nvSpPr>
        <p:spPr>
          <a:xfrm>
            <a:off x="434350" y="1788050"/>
            <a:ext cx="49905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8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7" name="Google Shape;167;p36"/>
          <p:cNvSpPr txBox="1"/>
          <p:nvPr>
            <p:ph idx="2" type="title"/>
          </p:nvPr>
        </p:nvSpPr>
        <p:spPr>
          <a:xfrm>
            <a:off x="434350" y="2169050"/>
            <a:ext cx="3172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100">
                <a:latin typeface="DM Sans"/>
                <a:ea typeface="DM Sans"/>
                <a:cs typeface="DM Sans"/>
                <a:sym typeface="DM Sans"/>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
        <p:nvSpPr>
          <p:cNvPr id="168" name="Google Shape;168;p36"/>
          <p:cNvSpPr txBox="1"/>
          <p:nvPr>
            <p:ph idx="3" type="title"/>
          </p:nvPr>
        </p:nvSpPr>
        <p:spPr>
          <a:xfrm>
            <a:off x="434350" y="4197875"/>
            <a:ext cx="1612200" cy="759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800">
                <a:latin typeface="DM Sans"/>
                <a:ea typeface="DM Sans"/>
                <a:cs typeface="DM Sans"/>
                <a:sym typeface="DM Sans"/>
              </a:defRPr>
            </a:lvl1pPr>
            <a:lvl2pPr lvl="1">
              <a:lnSpc>
                <a:spcPct val="115000"/>
              </a:lnSpc>
              <a:spcBef>
                <a:spcPts val="0"/>
              </a:spcBef>
              <a:spcAft>
                <a:spcPts val="0"/>
              </a:spcAft>
              <a:buNone/>
              <a:defRPr>
                <a:latin typeface="DM Sans"/>
                <a:ea typeface="DM Sans"/>
                <a:cs typeface="DM Sans"/>
                <a:sym typeface="DM Sans"/>
              </a:defRPr>
            </a:lvl2pPr>
            <a:lvl3pPr lvl="2">
              <a:lnSpc>
                <a:spcPct val="115000"/>
              </a:lnSpc>
              <a:spcBef>
                <a:spcPts val="0"/>
              </a:spcBef>
              <a:spcAft>
                <a:spcPts val="0"/>
              </a:spcAft>
              <a:buNone/>
              <a:defRPr>
                <a:latin typeface="DM Sans"/>
                <a:ea typeface="DM Sans"/>
                <a:cs typeface="DM Sans"/>
                <a:sym typeface="DM Sans"/>
              </a:defRPr>
            </a:lvl3pPr>
            <a:lvl4pPr lvl="3">
              <a:lnSpc>
                <a:spcPct val="115000"/>
              </a:lnSpc>
              <a:spcBef>
                <a:spcPts val="0"/>
              </a:spcBef>
              <a:spcAft>
                <a:spcPts val="0"/>
              </a:spcAft>
              <a:buNone/>
              <a:defRPr>
                <a:latin typeface="DM Sans"/>
                <a:ea typeface="DM Sans"/>
                <a:cs typeface="DM Sans"/>
                <a:sym typeface="DM Sans"/>
              </a:defRPr>
            </a:lvl4pPr>
            <a:lvl5pPr lvl="4">
              <a:lnSpc>
                <a:spcPct val="115000"/>
              </a:lnSpc>
              <a:spcBef>
                <a:spcPts val="0"/>
              </a:spcBef>
              <a:spcAft>
                <a:spcPts val="0"/>
              </a:spcAft>
              <a:buNone/>
              <a:defRPr>
                <a:latin typeface="DM Sans"/>
                <a:ea typeface="DM Sans"/>
                <a:cs typeface="DM Sans"/>
                <a:sym typeface="DM Sans"/>
              </a:defRPr>
            </a:lvl5pPr>
            <a:lvl6pPr lvl="5">
              <a:lnSpc>
                <a:spcPct val="115000"/>
              </a:lnSpc>
              <a:spcBef>
                <a:spcPts val="0"/>
              </a:spcBef>
              <a:spcAft>
                <a:spcPts val="0"/>
              </a:spcAft>
              <a:buNone/>
              <a:defRPr>
                <a:latin typeface="DM Sans"/>
                <a:ea typeface="DM Sans"/>
                <a:cs typeface="DM Sans"/>
                <a:sym typeface="DM Sans"/>
              </a:defRPr>
            </a:lvl6pPr>
            <a:lvl7pPr lvl="6">
              <a:lnSpc>
                <a:spcPct val="115000"/>
              </a:lnSpc>
              <a:spcBef>
                <a:spcPts val="0"/>
              </a:spcBef>
              <a:spcAft>
                <a:spcPts val="0"/>
              </a:spcAft>
              <a:buNone/>
              <a:defRPr>
                <a:latin typeface="DM Sans"/>
                <a:ea typeface="DM Sans"/>
                <a:cs typeface="DM Sans"/>
                <a:sym typeface="DM Sans"/>
              </a:defRPr>
            </a:lvl7pPr>
            <a:lvl8pPr lvl="7">
              <a:lnSpc>
                <a:spcPct val="115000"/>
              </a:lnSpc>
              <a:spcBef>
                <a:spcPts val="0"/>
              </a:spcBef>
              <a:spcAft>
                <a:spcPts val="0"/>
              </a:spcAft>
              <a:buNone/>
              <a:defRPr>
                <a:latin typeface="DM Sans"/>
                <a:ea typeface="DM Sans"/>
                <a:cs typeface="DM Sans"/>
                <a:sym typeface="DM Sans"/>
              </a:defRPr>
            </a:lvl8pPr>
            <a:lvl9pPr lvl="8">
              <a:lnSpc>
                <a:spcPct val="115000"/>
              </a:lnSpc>
              <a:spcBef>
                <a:spcPts val="0"/>
              </a:spcBef>
              <a:spcAft>
                <a:spcPts val="0"/>
              </a:spcAft>
              <a:buNone/>
              <a:defRPr>
                <a:latin typeface="DM Sans"/>
                <a:ea typeface="DM Sans"/>
                <a:cs typeface="DM Sans"/>
                <a:sym typeface="DM Sans"/>
              </a:defRPr>
            </a:lvl9pPr>
          </a:lstStyle>
          <a:p/>
        </p:txBody>
      </p:sp>
      <p:sp>
        <p:nvSpPr>
          <p:cNvPr id="169" name="Google Shape;169;p36"/>
          <p:cNvSpPr txBox="1"/>
          <p:nvPr>
            <p:ph idx="4" type="title"/>
          </p:nvPr>
        </p:nvSpPr>
        <p:spPr>
          <a:xfrm>
            <a:off x="2046604" y="4197875"/>
            <a:ext cx="1612200" cy="759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800">
                <a:latin typeface="DM Sans"/>
                <a:ea typeface="DM Sans"/>
                <a:cs typeface="DM Sans"/>
                <a:sym typeface="DM Sans"/>
              </a:defRPr>
            </a:lvl1pPr>
            <a:lvl2pPr lvl="1">
              <a:lnSpc>
                <a:spcPct val="115000"/>
              </a:lnSpc>
              <a:spcBef>
                <a:spcPts val="0"/>
              </a:spcBef>
              <a:spcAft>
                <a:spcPts val="0"/>
              </a:spcAft>
              <a:buNone/>
              <a:defRPr>
                <a:latin typeface="DM Sans"/>
                <a:ea typeface="DM Sans"/>
                <a:cs typeface="DM Sans"/>
                <a:sym typeface="DM Sans"/>
              </a:defRPr>
            </a:lvl2pPr>
            <a:lvl3pPr lvl="2">
              <a:lnSpc>
                <a:spcPct val="115000"/>
              </a:lnSpc>
              <a:spcBef>
                <a:spcPts val="0"/>
              </a:spcBef>
              <a:spcAft>
                <a:spcPts val="0"/>
              </a:spcAft>
              <a:buNone/>
              <a:defRPr>
                <a:latin typeface="DM Sans"/>
                <a:ea typeface="DM Sans"/>
                <a:cs typeface="DM Sans"/>
                <a:sym typeface="DM Sans"/>
              </a:defRPr>
            </a:lvl3pPr>
            <a:lvl4pPr lvl="3">
              <a:lnSpc>
                <a:spcPct val="115000"/>
              </a:lnSpc>
              <a:spcBef>
                <a:spcPts val="0"/>
              </a:spcBef>
              <a:spcAft>
                <a:spcPts val="0"/>
              </a:spcAft>
              <a:buNone/>
              <a:defRPr>
                <a:latin typeface="DM Sans"/>
                <a:ea typeface="DM Sans"/>
                <a:cs typeface="DM Sans"/>
                <a:sym typeface="DM Sans"/>
              </a:defRPr>
            </a:lvl4pPr>
            <a:lvl5pPr lvl="4">
              <a:lnSpc>
                <a:spcPct val="115000"/>
              </a:lnSpc>
              <a:spcBef>
                <a:spcPts val="0"/>
              </a:spcBef>
              <a:spcAft>
                <a:spcPts val="0"/>
              </a:spcAft>
              <a:buNone/>
              <a:defRPr>
                <a:latin typeface="DM Sans"/>
                <a:ea typeface="DM Sans"/>
                <a:cs typeface="DM Sans"/>
                <a:sym typeface="DM Sans"/>
              </a:defRPr>
            </a:lvl5pPr>
            <a:lvl6pPr lvl="5">
              <a:lnSpc>
                <a:spcPct val="115000"/>
              </a:lnSpc>
              <a:spcBef>
                <a:spcPts val="0"/>
              </a:spcBef>
              <a:spcAft>
                <a:spcPts val="0"/>
              </a:spcAft>
              <a:buNone/>
              <a:defRPr>
                <a:latin typeface="DM Sans"/>
                <a:ea typeface="DM Sans"/>
                <a:cs typeface="DM Sans"/>
                <a:sym typeface="DM Sans"/>
              </a:defRPr>
            </a:lvl6pPr>
            <a:lvl7pPr lvl="6">
              <a:lnSpc>
                <a:spcPct val="115000"/>
              </a:lnSpc>
              <a:spcBef>
                <a:spcPts val="0"/>
              </a:spcBef>
              <a:spcAft>
                <a:spcPts val="0"/>
              </a:spcAft>
              <a:buNone/>
              <a:defRPr>
                <a:latin typeface="DM Sans"/>
                <a:ea typeface="DM Sans"/>
                <a:cs typeface="DM Sans"/>
                <a:sym typeface="DM Sans"/>
              </a:defRPr>
            </a:lvl7pPr>
            <a:lvl8pPr lvl="7">
              <a:lnSpc>
                <a:spcPct val="115000"/>
              </a:lnSpc>
              <a:spcBef>
                <a:spcPts val="0"/>
              </a:spcBef>
              <a:spcAft>
                <a:spcPts val="0"/>
              </a:spcAft>
              <a:buNone/>
              <a:defRPr>
                <a:latin typeface="DM Sans"/>
                <a:ea typeface="DM Sans"/>
                <a:cs typeface="DM Sans"/>
                <a:sym typeface="DM Sans"/>
              </a:defRPr>
            </a:lvl8pPr>
            <a:lvl9pPr lvl="8">
              <a:lnSpc>
                <a:spcPct val="115000"/>
              </a:lnSpc>
              <a:spcBef>
                <a:spcPts val="0"/>
              </a:spcBef>
              <a:spcAft>
                <a:spcPts val="0"/>
              </a:spcAft>
              <a:buNone/>
              <a:defRPr>
                <a:latin typeface="DM Sans"/>
                <a:ea typeface="DM Sans"/>
                <a:cs typeface="DM Sans"/>
                <a:sym typeface="DM Sans"/>
              </a:defRPr>
            </a:lvl9pPr>
          </a:lstStyle>
          <a:p/>
        </p:txBody>
      </p:sp>
      <p:sp>
        <p:nvSpPr>
          <p:cNvPr id="170" name="Google Shape;170;p36"/>
          <p:cNvSpPr txBox="1"/>
          <p:nvPr>
            <p:ph idx="5" type="title"/>
          </p:nvPr>
        </p:nvSpPr>
        <p:spPr>
          <a:xfrm>
            <a:off x="3658858" y="4197875"/>
            <a:ext cx="1699800" cy="759900"/>
          </a:xfrm>
          <a:prstGeom prst="rect">
            <a:avLst/>
          </a:prstGeom>
        </p:spPr>
        <p:txBody>
          <a:bodyPr anchorCtr="0" anchor="t" bIns="91425" lIns="91425" spcFirstLastPara="1" rIns="91425" wrap="square" tIns="91425">
            <a:noAutofit/>
          </a:bodyPr>
          <a:lstStyle>
            <a:lvl1pPr lvl="0">
              <a:lnSpc>
                <a:spcPct val="115000"/>
              </a:lnSpc>
              <a:spcBef>
                <a:spcPts val="0"/>
              </a:spcBef>
              <a:spcAft>
                <a:spcPts val="0"/>
              </a:spcAft>
              <a:buNone/>
              <a:defRPr sz="800">
                <a:latin typeface="DM Sans"/>
                <a:ea typeface="DM Sans"/>
                <a:cs typeface="DM Sans"/>
                <a:sym typeface="DM Sans"/>
              </a:defRPr>
            </a:lvl1pPr>
            <a:lvl2pPr lvl="1">
              <a:lnSpc>
                <a:spcPct val="115000"/>
              </a:lnSpc>
              <a:spcBef>
                <a:spcPts val="0"/>
              </a:spcBef>
              <a:spcAft>
                <a:spcPts val="0"/>
              </a:spcAft>
              <a:buNone/>
              <a:defRPr>
                <a:latin typeface="DM Sans"/>
                <a:ea typeface="DM Sans"/>
                <a:cs typeface="DM Sans"/>
                <a:sym typeface="DM Sans"/>
              </a:defRPr>
            </a:lvl2pPr>
            <a:lvl3pPr lvl="2">
              <a:lnSpc>
                <a:spcPct val="115000"/>
              </a:lnSpc>
              <a:spcBef>
                <a:spcPts val="0"/>
              </a:spcBef>
              <a:spcAft>
                <a:spcPts val="0"/>
              </a:spcAft>
              <a:buNone/>
              <a:defRPr>
                <a:latin typeface="DM Sans"/>
                <a:ea typeface="DM Sans"/>
                <a:cs typeface="DM Sans"/>
                <a:sym typeface="DM Sans"/>
              </a:defRPr>
            </a:lvl3pPr>
            <a:lvl4pPr lvl="3">
              <a:lnSpc>
                <a:spcPct val="115000"/>
              </a:lnSpc>
              <a:spcBef>
                <a:spcPts val="0"/>
              </a:spcBef>
              <a:spcAft>
                <a:spcPts val="0"/>
              </a:spcAft>
              <a:buNone/>
              <a:defRPr>
                <a:latin typeface="DM Sans"/>
                <a:ea typeface="DM Sans"/>
                <a:cs typeface="DM Sans"/>
                <a:sym typeface="DM Sans"/>
              </a:defRPr>
            </a:lvl4pPr>
            <a:lvl5pPr lvl="4">
              <a:lnSpc>
                <a:spcPct val="115000"/>
              </a:lnSpc>
              <a:spcBef>
                <a:spcPts val="0"/>
              </a:spcBef>
              <a:spcAft>
                <a:spcPts val="0"/>
              </a:spcAft>
              <a:buNone/>
              <a:defRPr>
                <a:latin typeface="DM Sans"/>
                <a:ea typeface="DM Sans"/>
                <a:cs typeface="DM Sans"/>
                <a:sym typeface="DM Sans"/>
              </a:defRPr>
            </a:lvl5pPr>
            <a:lvl6pPr lvl="5">
              <a:lnSpc>
                <a:spcPct val="115000"/>
              </a:lnSpc>
              <a:spcBef>
                <a:spcPts val="0"/>
              </a:spcBef>
              <a:spcAft>
                <a:spcPts val="0"/>
              </a:spcAft>
              <a:buNone/>
              <a:defRPr>
                <a:latin typeface="DM Sans"/>
                <a:ea typeface="DM Sans"/>
                <a:cs typeface="DM Sans"/>
                <a:sym typeface="DM Sans"/>
              </a:defRPr>
            </a:lvl6pPr>
            <a:lvl7pPr lvl="6">
              <a:lnSpc>
                <a:spcPct val="115000"/>
              </a:lnSpc>
              <a:spcBef>
                <a:spcPts val="0"/>
              </a:spcBef>
              <a:spcAft>
                <a:spcPts val="0"/>
              </a:spcAft>
              <a:buNone/>
              <a:defRPr>
                <a:latin typeface="DM Sans"/>
                <a:ea typeface="DM Sans"/>
                <a:cs typeface="DM Sans"/>
                <a:sym typeface="DM Sans"/>
              </a:defRPr>
            </a:lvl7pPr>
            <a:lvl8pPr lvl="7">
              <a:lnSpc>
                <a:spcPct val="115000"/>
              </a:lnSpc>
              <a:spcBef>
                <a:spcPts val="0"/>
              </a:spcBef>
              <a:spcAft>
                <a:spcPts val="0"/>
              </a:spcAft>
              <a:buNone/>
              <a:defRPr>
                <a:latin typeface="DM Sans"/>
                <a:ea typeface="DM Sans"/>
                <a:cs typeface="DM Sans"/>
                <a:sym typeface="DM Sans"/>
              </a:defRPr>
            </a:lvl8pPr>
            <a:lvl9pPr lvl="8">
              <a:lnSpc>
                <a:spcPct val="115000"/>
              </a:lnSpc>
              <a:spcBef>
                <a:spcPts val="0"/>
              </a:spcBef>
              <a:spcAft>
                <a:spcPts val="0"/>
              </a:spcAft>
              <a:buNone/>
              <a:defRPr>
                <a:latin typeface="DM Sans"/>
                <a:ea typeface="DM Sans"/>
                <a:cs typeface="DM Sans"/>
                <a:sym typeface="DM Sans"/>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p:cSld name="BLANK_3_1_1_2">
    <p:bg>
      <p:bgPr>
        <a:solidFill>
          <a:srgbClr val="E0E1EB"/>
        </a:solidFill>
      </p:bgPr>
    </p:bg>
    <p:spTree>
      <p:nvGrpSpPr>
        <p:cNvPr id="171" name="Shape 171"/>
        <p:cNvGrpSpPr/>
        <p:nvPr/>
      </p:nvGrpSpPr>
      <p:grpSpPr>
        <a:xfrm>
          <a:off x="0" y="0"/>
          <a:ext cx="0" cy="0"/>
          <a:chOff x="0" y="0"/>
          <a:chExt cx="0" cy="0"/>
        </a:xfrm>
      </p:grpSpPr>
      <p:sp>
        <p:nvSpPr>
          <p:cNvPr id="172" name="Google Shape;172;p37"/>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173" name="Google Shape;173;p37"/>
          <p:cNvSpPr txBox="1"/>
          <p:nvPr/>
        </p:nvSpPr>
        <p:spPr>
          <a:xfrm>
            <a:off x="419175" y="368825"/>
            <a:ext cx="40194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a:solidFill>
                  <a:srgbClr val="292B3D"/>
                </a:solidFill>
                <a:latin typeface="DM Serif Text"/>
                <a:ea typeface="DM Serif Text"/>
                <a:cs typeface="DM Serif Text"/>
                <a:sym typeface="DM Serif Text"/>
              </a:rPr>
              <a:t>About</a:t>
            </a:r>
            <a:endParaRPr>
              <a:solidFill>
                <a:srgbClr val="292B3D"/>
              </a:solidFill>
              <a:latin typeface="DM Serif Text"/>
              <a:ea typeface="DM Serif Text"/>
              <a:cs typeface="DM Serif Text"/>
              <a:sym typeface="DM Serif Text"/>
            </a:endParaRPr>
          </a:p>
        </p:txBody>
      </p:sp>
      <p:pic>
        <p:nvPicPr>
          <p:cNvPr id="174" name="Google Shape;174;p37"/>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175" name="Google Shape;175;p37"/>
          <p:cNvSpPr txBox="1"/>
          <p:nvPr/>
        </p:nvSpPr>
        <p:spPr>
          <a:xfrm>
            <a:off x="419175" y="1553975"/>
            <a:ext cx="3083700" cy="23514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a" sz="1100">
                <a:solidFill>
                  <a:srgbClr val="292B3D"/>
                </a:solidFill>
                <a:latin typeface="DM Sans"/>
                <a:ea typeface="DM Sans"/>
                <a:cs typeface="DM Sans"/>
                <a:sym typeface="DM Sans"/>
              </a:rPr>
              <a:t>s360 is an award winning Nordic based digital marketing agency housing +165 digital specialists across 8 offices in Denmark, Norway, Sweden and Finland.</a:t>
            </a:r>
            <a:endParaRPr sz="11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t/>
            </a:r>
            <a:endParaRPr sz="11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rPr lang="da" sz="1100">
                <a:solidFill>
                  <a:srgbClr val="292B3D"/>
                </a:solidFill>
                <a:highlight>
                  <a:srgbClr val="FFFFFF"/>
                </a:highlight>
                <a:latin typeface="DM Sans"/>
                <a:ea typeface="DM Sans"/>
                <a:cs typeface="DM Sans"/>
                <a:sym typeface="DM Sans"/>
              </a:rPr>
              <a:t>Led by technology and driven by data, we help advertisers make significant and measurable improvements in their digital marketing.</a:t>
            </a:r>
            <a:endParaRPr sz="1100">
              <a:solidFill>
                <a:srgbClr val="292B3D"/>
              </a:solidFill>
              <a:latin typeface="DM Sans"/>
              <a:ea typeface="DM Sans"/>
              <a:cs typeface="DM Sans"/>
              <a:sym typeface="DM Sans"/>
            </a:endParaRPr>
          </a:p>
        </p:txBody>
      </p:sp>
      <p:pic>
        <p:nvPicPr>
          <p:cNvPr id="176" name="Google Shape;176;p37"/>
          <p:cNvPicPr preferRelativeResize="0"/>
          <p:nvPr/>
        </p:nvPicPr>
        <p:blipFill rotWithShape="1">
          <a:blip r:embed="rId3">
            <a:alphaModFix/>
          </a:blip>
          <a:srcRect b="1029" l="0" r="0" t="0"/>
          <a:stretch/>
        </p:blipFill>
        <p:spPr>
          <a:xfrm>
            <a:off x="4275126" y="1790738"/>
            <a:ext cx="1049949" cy="1866827"/>
          </a:xfrm>
          <a:prstGeom prst="rect">
            <a:avLst/>
          </a:prstGeom>
          <a:noFill/>
          <a:ln>
            <a:noFill/>
          </a:ln>
        </p:spPr>
      </p:pic>
      <p:pic>
        <p:nvPicPr>
          <p:cNvPr id="177" name="Google Shape;177;p37"/>
          <p:cNvPicPr preferRelativeResize="0"/>
          <p:nvPr/>
        </p:nvPicPr>
        <p:blipFill>
          <a:blip r:embed="rId4">
            <a:alphaModFix/>
          </a:blip>
          <a:stretch>
            <a:fillRect/>
          </a:stretch>
        </p:blipFill>
        <p:spPr>
          <a:xfrm>
            <a:off x="5529088" y="1790750"/>
            <a:ext cx="1359110" cy="1866827"/>
          </a:xfrm>
          <a:prstGeom prst="rect">
            <a:avLst/>
          </a:prstGeom>
          <a:noFill/>
          <a:ln>
            <a:noFill/>
          </a:ln>
        </p:spPr>
      </p:pic>
      <p:pic>
        <p:nvPicPr>
          <p:cNvPr id="178" name="Google Shape;178;p37"/>
          <p:cNvPicPr preferRelativeResize="0"/>
          <p:nvPr/>
        </p:nvPicPr>
        <p:blipFill>
          <a:blip r:embed="rId5">
            <a:alphaModFix/>
          </a:blip>
          <a:stretch>
            <a:fillRect/>
          </a:stretch>
        </p:blipFill>
        <p:spPr>
          <a:xfrm>
            <a:off x="7156725" y="1802075"/>
            <a:ext cx="1324751" cy="1855173"/>
          </a:xfrm>
          <a:prstGeom prst="rect">
            <a:avLst/>
          </a:prstGeom>
          <a:noFill/>
          <a:ln>
            <a:noFill/>
          </a:ln>
        </p:spPr>
      </p:pic>
      <p:sp>
        <p:nvSpPr>
          <p:cNvPr id="179" name="Google Shape;179;p37"/>
          <p:cNvSpPr txBox="1"/>
          <p:nvPr/>
        </p:nvSpPr>
        <p:spPr>
          <a:xfrm>
            <a:off x="3569675" y="2321175"/>
            <a:ext cx="738600" cy="75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7200">
                <a:solidFill>
                  <a:srgbClr val="848EE0"/>
                </a:solidFill>
                <a:latin typeface="Lexend Deca"/>
                <a:ea typeface="Lexend Deca"/>
                <a:cs typeface="Lexend Deca"/>
                <a:sym typeface="Lexend Deca"/>
              </a:rPr>
              <a:t>+</a:t>
            </a:r>
            <a:endParaRPr sz="7200">
              <a:solidFill>
                <a:srgbClr val="848EE0"/>
              </a:solidFill>
              <a:latin typeface="Lexend Deca"/>
              <a:ea typeface="Lexend Deca"/>
              <a:cs typeface="Lexend Deca"/>
              <a:sym typeface="Lexend Deca"/>
            </a:endParaRPr>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with small logo">
  <p:cSld name="BLANK_3_1_1_4">
    <p:bg>
      <p:bgPr>
        <a:solidFill>
          <a:srgbClr val="E0E1EB"/>
        </a:solidFill>
      </p:bgPr>
    </p:bg>
    <p:spTree>
      <p:nvGrpSpPr>
        <p:cNvPr id="180" name="Shape 180"/>
        <p:cNvGrpSpPr/>
        <p:nvPr/>
      </p:nvGrpSpPr>
      <p:grpSpPr>
        <a:xfrm>
          <a:off x="0" y="0"/>
          <a:ext cx="0" cy="0"/>
          <a:chOff x="0" y="0"/>
          <a:chExt cx="0" cy="0"/>
        </a:xfrm>
      </p:grpSpPr>
      <p:sp>
        <p:nvSpPr>
          <p:cNvPr id="181" name="Google Shape;181;p38"/>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2" name="Google Shape;182;p38"/>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83" name="Google Shape;183;p38"/>
          <p:cNvPicPr preferRelativeResize="0"/>
          <p:nvPr/>
        </p:nvPicPr>
        <p:blipFill>
          <a:blip r:embed="rId2">
            <a:alphaModFix/>
          </a:blip>
          <a:stretch>
            <a:fillRect/>
          </a:stretch>
        </p:blipFill>
        <p:spPr>
          <a:xfrm>
            <a:off x="8244175" y="284175"/>
            <a:ext cx="604450" cy="173725"/>
          </a:xfrm>
          <a:prstGeom prst="rect">
            <a:avLst/>
          </a:prstGeom>
          <a:noFill/>
          <a:ln>
            <a:noFill/>
          </a:ln>
        </p:spPr>
      </p:pic>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1 1">
  <p:cSld name="BLANK_3_1_1_13">
    <p:bg>
      <p:bgPr>
        <a:solidFill>
          <a:srgbClr val="E0E1EB"/>
        </a:solidFill>
      </p:bgPr>
    </p:bg>
    <p:spTree>
      <p:nvGrpSpPr>
        <p:cNvPr id="184" name="Shape 184"/>
        <p:cNvGrpSpPr/>
        <p:nvPr/>
      </p:nvGrpSpPr>
      <p:grpSpPr>
        <a:xfrm>
          <a:off x="0" y="0"/>
          <a:ext cx="0" cy="0"/>
          <a:chOff x="0" y="0"/>
          <a:chExt cx="0" cy="0"/>
        </a:xfrm>
      </p:grpSpPr>
      <p:sp>
        <p:nvSpPr>
          <p:cNvPr id="185" name="Google Shape;185;p39"/>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86" name="Google Shape;186;p39"/>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87" name="Google Shape;187;p39"/>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188" name="Google Shape;188;p39"/>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frame with small logo 2">
  <p:cSld name="BLANK_3_1_1_5_3">
    <p:bg>
      <p:bgPr>
        <a:solidFill>
          <a:srgbClr val="E0E1EB"/>
        </a:solidFill>
      </p:bgPr>
    </p:bg>
    <p:spTree>
      <p:nvGrpSpPr>
        <p:cNvPr id="189" name="Shape 189"/>
        <p:cNvGrpSpPr/>
        <p:nvPr/>
      </p:nvGrpSpPr>
      <p:grpSpPr>
        <a:xfrm>
          <a:off x="0" y="0"/>
          <a:ext cx="0" cy="0"/>
          <a:chOff x="0" y="0"/>
          <a:chExt cx="0" cy="0"/>
        </a:xfrm>
      </p:grpSpPr>
      <p:sp>
        <p:nvSpPr>
          <p:cNvPr id="190" name="Google Shape;190;p40"/>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1" name="Google Shape;191;p40"/>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92" name="Google Shape;192;p40"/>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193" name="Google Shape;193;p40"/>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frame with small logo 4">
  <p:cSld name="BLANK_3_1_1_9">
    <p:bg>
      <p:bgPr>
        <a:solidFill>
          <a:srgbClr val="E0E1EB"/>
        </a:solidFill>
      </p:bgPr>
    </p:bg>
    <p:spTree>
      <p:nvGrpSpPr>
        <p:cNvPr id="194" name="Shape 194"/>
        <p:cNvGrpSpPr/>
        <p:nvPr/>
      </p:nvGrpSpPr>
      <p:grpSpPr>
        <a:xfrm>
          <a:off x="0" y="0"/>
          <a:ext cx="0" cy="0"/>
          <a:chOff x="0" y="0"/>
          <a:chExt cx="0" cy="0"/>
        </a:xfrm>
      </p:grpSpPr>
      <p:sp>
        <p:nvSpPr>
          <p:cNvPr id="195" name="Google Shape;195;p41"/>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6" name="Google Shape;196;p41"/>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197" name="Google Shape;197;p41"/>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198" name="Google Shape;198;p41"/>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p:cSld name="BLANK_3_1_1">
    <p:bg>
      <p:bgPr>
        <a:solidFill>
          <a:srgbClr val="E0E1EB"/>
        </a:solidFill>
      </p:bgPr>
    </p:bg>
    <p:spTree>
      <p:nvGrpSpPr>
        <p:cNvPr id="23" name="Shape 23"/>
        <p:cNvGrpSpPr/>
        <p:nvPr/>
      </p:nvGrpSpPr>
      <p:grpSpPr>
        <a:xfrm>
          <a:off x="0" y="0"/>
          <a:ext cx="0" cy="0"/>
          <a:chOff x="0" y="0"/>
          <a:chExt cx="0" cy="0"/>
        </a:xfrm>
      </p:grpSpPr>
      <p:sp>
        <p:nvSpPr>
          <p:cNvPr id="24" name="Google Shape;24;p5"/>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 name="Google Shape;25;p5"/>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26" name="Google Shape;26;p5"/>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27" name="Google Shape;27;p5"/>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99" name="Shape 199"/>
        <p:cNvGrpSpPr/>
        <p:nvPr/>
      </p:nvGrpSpPr>
      <p:grpSpPr>
        <a:xfrm>
          <a:off x="0" y="0"/>
          <a:ext cx="0" cy="0"/>
          <a:chOff x="0" y="0"/>
          <a:chExt cx="0" cy="0"/>
        </a:xfrm>
      </p:grpSpPr>
      <p:sp>
        <p:nvSpPr>
          <p:cNvPr id="200" name="Google Shape;200;p42"/>
          <p:cNvSpPr txBox="1"/>
          <p:nvPr>
            <p:ph type="ctrTitle"/>
          </p:nvPr>
        </p:nvSpPr>
        <p:spPr>
          <a:xfrm>
            <a:off x="311708" y="744575"/>
            <a:ext cx="8520600" cy="2052600"/>
          </a:xfrm>
          <a:prstGeom prst="rect">
            <a:avLst/>
          </a:prstGeom>
        </p:spPr>
        <p:txBody>
          <a:bodyPr anchorCtr="0" anchor="b" bIns="91425" lIns="91425" spcFirstLastPara="1" rIns="91425" wrap="square" tIns="91425">
            <a:noAutofit/>
          </a:bodyPr>
          <a:lstStyle>
            <a:lvl1pPr lvl="0" algn="ctr">
              <a:spcBef>
                <a:spcPts val="0"/>
              </a:spcBef>
              <a:spcAft>
                <a:spcPts val="0"/>
              </a:spcAft>
              <a:buSzPts val="5200"/>
              <a:buChar char="●"/>
              <a:defRPr sz="5200"/>
            </a:lvl1pPr>
            <a:lvl2pPr lvl="1" algn="ctr">
              <a:spcBef>
                <a:spcPts val="0"/>
              </a:spcBef>
              <a:spcAft>
                <a:spcPts val="0"/>
              </a:spcAft>
              <a:buSzPts val="5200"/>
              <a:buChar char="○"/>
              <a:defRPr sz="5200"/>
            </a:lvl2pPr>
            <a:lvl3pPr lvl="2" algn="ctr">
              <a:spcBef>
                <a:spcPts val="0"/>
              </a:spcBef>
              <a:spcAft>
                <a:spcPts val="0"/>
              </a:spcAft>
              <a:buSzPts val="5200"/>
              <a:buChar char="■"/>
              <a:defRPr sz="5200"/>
            </a:lvl3pPr>
            <a:lvl4pPr lvl="3" algn="ctr">
              <a:spcBef>
                <a:spcPts val="0"/>
              </a:spcBef>
              <a:spcAft>
                <a:spcPts val="0"/>
              </a:spcAft>
              <a:buSzPts val="5200"/>
              <a:buChar char="●"/>
              <a:defRPr sz="5200"/>
            </a:lvl4pPr>
            <a:lvl5pPr lvl="4" algn="ctr">
              <a:spcBef>
                <a:spcPts val="0"/>
              </a:spcBef>
              <a:spcAft>
                <a:spcPts val="0"/>
              </a:spcAft>
              <a:buSzPts val="5200"/>
              <a:buChar char="○"/>
              <a:defRPr sz="5200"/>
            </a:lvl5pPr>
            <a:lvl6pPr lvl="5" algn="ctr">
              <a:spcBef>
                <a:spcPts val="0"/>
              </a:spcBef>
              <a:spcAft>
                <a:spcPts val="0"/>
              </a:spcAft>
              <a:buSzPts val="5200"/>
              <a:buChar char="■"/>
              <a:defRPr sz="5200"/>
            </a:lvl6pPr>
            <a:lvl7pPr lvl="6" algn="ctr">
              <a:spcBef>
                <a:spcPts val="0"/>
              </a:spcBef>
              <a:spcAft>
                <a:spcPts val="0"/>
              </a:spcAft>
              <a:buSzPts val="5200"/>
              <a:buChar char="●"/>
              <a:defRPr sz="5200"/>
            </a:lvl7pPr>
            <a:lvl8pPr lvl="7" algn="ctr">
              <a:spcBef>
                <a:spcPts val="0"/>
              </a:spcBef>
              <a:spcAft>
                <a:spcPts val="0"/>
              </a:spcAft>
              <a:buSzPts val="5200"/>
              <a:buChar char="○"/>
              <a:defRPr sz="5200"/>
            </a:lvl8pPr>
            <a:lvl9pPr lvl="8" algn="ctr">
              <a:spcBef>
                <a:spcPts val="0"/>
              </a:spcBef>
              <a:spcAft>
                <a:spcPts val="0"/>
              </a:spcAft>
              <a:buSzPts val="5200"/>
              <a:buChar char="■"/>
              <a:defRPr sz="5200"/>
            </a:lvl9pPr>
          </a:lstStyle>
          <a:p/>
        </p:txBody>
      </p:sp>
      <p:sp>
        <p:nvSpPr>
          <p:cNvPr id="201" name="Google Shape;201;p42"/>
          <p:cNvSpPr txBox="1"/>
          <p:nvPr>
            <p:ph idx="1" type="subTitle"/>
          </p:nvPr>
        </p:nvSpPr>
        <p:spPr>
          <a:xfrm>
            <a:off x="311700" y="2834125"/>
            <a:ext cx="8520600" cy="792600"/>
          </a:xfrm>
          <a:prstGeom prst="rect">
            <a:avLst/>
          </a:prstGeom>
          <a:noFill/>
          <a:ln>
            <a:noFill/>
          </a:ln>
        </p:spPr>
        <p:txBody>
          <a:bodyPr anchorCtr="0" anchor="ctr" bIns="91425" lIns="91425" spcFirstLastPara="1" rIns="91425" wrap="square" tIns="91425">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202" name="Google Shape;202;p42"/>
          <p:cNvSpPr txBox="1"/>
          <p:nvPr>
            <p:ph idx="12" type="sldNum"/>
          </p:nvPr>
        </p:nvSpPr>
        <p:spPr>
          <a:xfrm>
            <a:off x="8472458" y="4663217"/>
            <a:ext cx="548700" cy="393600"/>
          </a:xfrm>
          <a:prstGeom prst="rect">
            <a:avLst/>
          </a:prstGeom>
        </p:spPr>
        <p:txBody>
          <a:bodyPr anchorCtr="0" anchor="ctr" bIns="91425" lIns="91425" spcFirstLastPara="1" rIns="91425" wrap="square" tIns="91425">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with small logo 1 1">
  <p:cSld name="BLANK_3_1_1_5">
    <p:bg>
      <p:bgPr>
        <a:solidFill>
          <a:srgbClr val="E0E1EB"/>
        </a:solidFill>
      </p:bgPr>
    </p:bg>
    <p:spTree>
      <p:nvGrpSpPr>
        <p:cNvPr id="203" name="Shape 203"/>
        <p:cNvGrpSpPr/>
        <p:nvPr/>
      </p:nvGrpSpPr>
      <p:grpSpPr>
        <a:xfrm>
          <a:off x="0" y="0"/>
          <a:ext cx="0" cy="0"/>
          <a:chOff x="0" y="0"/>
          <a:chExt cx="0" cy="0"/>
        </a:xfrm>
      </p:grpSpPr>
      <p:sp>
        <p:nvSpPr>
          <p:cNvPr id="204" name="Google Shape;204;p43"/>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5" name="Google Shape;205;p43"/>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206" name="Google Shape;206;p43"/>
          <p:cNvPicPr preferRelativeResize="0"/>
          <p:nvPr/>
        </p:nvPicPr>
        <p:blipFill>
          <a:blip r:embed="rId2">
            <a:alphaModFix/>
          </a:blip>
          <a:stretch>
            <a:fillRect/>
          </a:stretch>
        </p:blipFill>
        <p:spPr>
          <a:xfrm>
            <a:off x="8244175" y="284175"/>
            <a:ext cx="604450" cy="173725"/>
          </a:xfrm>
          <a:prstGeom prst="rect">
            <a:avLst/>
          </a:prstGeom>
          <a:noFill/>
          <a:ln>
            <a:noFill/>
          </a:ln>
        </p:spPr>
      </p:pic>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at we do ">
  <p:cSld name="TITLE_AND_TWO_COLUMNS_1_2_4">
    <p:spTree>
      <p:nvGrpSpPr>
        <p:cNvPr id="207" name="Shape 207"/>
        <p:cNvGrpSpPr/>
        <p:nvPr/>
      </p:nvGrpSpPr>
      <p:grpSpPr>
        <a:xfrm>
          <a:off x="0" y="0"/>
          <a:ext cx="0" cy="0"/>
          <a:chOff x="0" y="0"/>
          <a:chExt cx="0" cy="0"/>
        </a:xfrm>
      </p:grpSpPr>
      <p:pic>
        <p:nvPicPr>
          <p:cNvPr id="208" name="Google Shape;208;p44"/>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209" name="Google Shape;209;p44"/>
          <p:cNvSpPr/>
          <p:nvPr/>
        </p:nvSpPr>
        <p:spPr>
          <a:xfrm>
            <a:off x="123900" y="1092950"/>
            <a:ext cx="4415700" cy="1898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0" name="Google Shape;210;p44"/>
          <p:cNvSpPr txBox="1"/>
          <p:nvPr/>
        </p:nvSpPr>
        <p:spPr>
          <a:xfrm>
            <a:off x="468350" y="1360700"/>
            <a:ext cx="3603900" cy="27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1100">
                <a:solidFill>
                  <a:srgbClr val="292B3D"/>
                </a:solidFill>
                <a:latin typeface="DM Serif Text"/>
                <a:ea typeface="DM Serif Text"/>
                <a:cs typeface="DM Serif Text"/>
                <a:sym typeface="DM Serif Text"/>
              </a:rPr>
              <a:t>Digital Marketing</a:t>
            </a:r>
            <a:endParaRPr sz="1100">
              <a:solidFill>
                <a:srgbClr val="292B3D"/>
              </a:solidFill>
              <a:latin typeface="DM Serif Text"/>
              <a:ea typeface="DM Serif Text"/>
              <a:cs typeface="DM Serif Text"/>
              <a:sym typeface="DM Serif Text"/>
            </a:endParaRPr>
          </a:p>
        </p:txBody>
      </p:sp>
      <p:sp>
        <p:nvSpPr>
          <p:cNvPr id="211" name="Google Shape;211;p44"/>
          <p:cNvSpPr txBox="1"/>
          <p:nvPr/>
        </p:nvSpPr>
        <p:spPr>
          <a:xfrm>
            <a:off x="468350" y="1589300"/>
            <a:ext cx="3603900" cy="62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a" sz="800">
                <a:solidFill>
                  <a:srgbClr val="292B3D"/>
                </a:solidFill>
                <a:latin typeface="DM Sans"/>
                <a:ea typeface="DM Sans"/>
                <a:cs typeface="DM Sans"/>
                <a:sym typeface="DM Sans"/>
              </a:rPr>
              <a:t>We focus on digital marketing channels that are measurable and ROI-focused. Applying strategy, data &amp; technology and creativity to optimize for performance.</a:t>
            </a:r>
            <a:endParaRPr sz="800">
              <a:solidFill>
                <a:srgbClr val="292B3D"/>
              </a:solidFill>
              <a:latin typeface="DM Sans"/>
              <a:ea typeface="DM Sans"/>
              <a:cs typeface="DM Sans"/>
              <a:sym typeface="DM Sans"/>
            </a:endParaRPr>
          </a:p>
        </p:txBody>
      </p:sp>
      <p:sp>
        <p:nvSpPr>
          <p:cNvPr id="212" name="Google Shape;212;p44"/>
          <p:cNvSpPr/>
          <p:nvPr/>
        </p:nvSpPr>
        <p:spPr>
          <a:xfrm>
            <a:off x="546600" y="2246238"/>
            <a:ext cx="2940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44"/>
          <p:cNvSpPr txBox="1"/>
          <p:nvPr/>
        </p:nvSpPr>
        <p:spPr>
          <a:xfrm>
            <a:off x="490650" y="2246238"/>
            <a:ext cx="4059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SEO</a:t>
            </a:r>
            <a:endParaRPr sz="800">
              <a:solidFill>
                <a:srgbClr val="434343"/>
              </a:solidFill>
              <a:latin typeface="DM Sans"/>
              <a:ea typeface="DM Sans"/>
              <a:cs typeface="DM Sans"/>
              <a:sym typeface="DM Sans"/>
            </a:endParaRPr>
          </a:p>
        </p:txBody>
      </p:sp>
      <p:sp>
        <p:nvSpPr>
          <p:cNvPr id="214" name="Google Shape;214;p44"/>
          <p:cNvSpPr/>
          <p:nvPr/>
        </p:nvSpPr>
        <p:spPr>
          <a:xfrm>
            <a:off x="882525" y="2238750"/>
            <a:ext cx="6579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44"/>
          <p:cNvSpPr txBox="1"/>
          <p:nvPr/>
        </p:nvSpPr>
        <p:spPr>
          <a:xfrm>
            <a:off x="840600" y="2246550"/>
            <a:ext cx="7674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Paid Search</a:t>
            </a:r>
            <a:endParaRPr sz="800">
              <a:solidFill>
                <a:srgbClr val="434343"/>
              </a:solidFill>
              <a:latin typeface="DM Sans"/>
              <a:ea typeface="DM Sans"/>
              <a:cs typeface="DM Sans"/>
              <a:sym typeface="DM Sans"/>
            </a:endParaRPr>
          </a:p>
        </p:txBody>
      </p:sp>
      <p:sp>
        <p:nvSpPr>
          <p:cNvPr id="216" name="Google Shape;216;p44"/>
          <p:cNvSpPr/>
          <p:nvPr/>
        </p:nvSpPr>
        <p:spPr>
          <a:xfrm>
            <a:off x="1582350" y="2246550"/>
            <a:ext cx="4059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7" name="Google Shape;217;p44"/>
          <p:cNvSpPr txBox="1"/>
          <p:nvPr/>
        </p:nvSpPr>
        <p:spPr>
          <a:xfrm>
            <a:off x="1540425" y="2246550"/>
            <a:ext cx="4899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Social</a:t>
            </a:r>
            <a:endParaRPr sz="800">
              <a:solidFill>
                <a:srgbClr val="434343"/>
              </a:solidFill>
              <a:latin typeface="DM Sans"/>
              <a:ea typeface="DM Sans"/>
              <a:cs typeface="DM Sans"/>
              <a:sym typeface="DM Sans"/>
            </a:endParaRPr>
          </a:p>
        </p:txBody>
      </p:sp>
      <p:sp>
        <p:nvSpPr>
          <p:cNvPr id="218" name="Google Shape;218;p44"/>
          <p:cNvSpPr/>
          <p:nvPr/>
        </p:nvSpPr>
        <p:spPr>
          <a:xfrm>
            <a:off x="2061075" y="2246550"/>
            <a:ext cx="4059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9" name="Google Shape;219;p44"/>
          <p:cNvSpPr txBox="1"/>
          <p:nvPr/>
        </p:nvSpPr>
        <p:spPr>
          <a:xfrm>
            <a:off x="2019150" y="2246250"/>
            <a:ext cx="4386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Email</a:t>
            </a:r>
            <a:endParaRPr sz="800">
              <a:solidFill>
                <a:srgbClr val="434343"/>
              </a:solidFill>
              <a:latin typeface="DM Sans"/>
              <a:ea typeface="DM Sans"/>
              <a:cs typeface="DM Sans"/>
              <a:sym typeface="DM Sans"/>
            </a:endParaRPr>
          </a:p>
        </p:txBody>
      </p:sp>
      <p:sp>
        <p:nvSpPr>
          <p:cNvPr id="220" name="Google Shape;220;p44"/>
          <p:cNvSpPr/>
          <p:nvPr/>
        </p:nvSpPr>
        <p:spPr>
          <a:xfrm>
            <a:off x="546600" y="2437875"/>
            <a:ext cx="15186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1" name="Google Shape;221;p44"/>
          <p:cNvSpPr txBox="1"/>
          <p:nvPr/>
        </p:nvSpPr>
        <p:spPr>
          <a:xfrm>
            <a:off x="490650" y="2437875"/>
            <a:ext cx="17763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Feed Management &amp; Shopping</a:t>
            </a:r>
            <a:endParaRPr sz="800">
              <a:solidFill>
                <a:srgbClr val="434343"/>
              </a:solidFill>
              <a:latin typeface="DM Sans"/>
              <a:ea typeface="DM Sans"/>
              <a:cs typeface="DM Sans"/>
              <a:sym typeface="DM Sans"/>
            </a:endParaRPr>
          </a:p>
        </p:txBody>
      </p:sp>
      <p:sp>
        <p:nvSpPr>
          <p:cNvPr id="222" name="Google Shape;222;p44"/>
          <p:cNvSpPr/>
          <p:nvPr/>
        </p:nvSpPr>
        <p:spPr>
          <a:xfrm>
            <a:off x="546600" y="2629200"/>
            <a:ext cx="12315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3" name="Google Shape;223;p44"/>
          <p:cNvSpPr txBox="1"/>
          <p:nvPr/>
        </p:nvSpPr>
        <p:spPr>
          <a:xfrm>
            <a:off x="490650" y="2629200"/>
            <a:ext cx="13179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Amazon &amp; Marketplaces</a:t>
            </a:r>
            <a:endParaRPr sz="800">
              <a:solidFill>
                <a:srgbClr val="434343"/>
              </a:solidFill>
              <a:latin typeface="DM Sans"/>
              <a:ea typeface="DM Sans"/>
              <a:cs typeface="DM Sans"/>
              <a:sym typeface="DM Sans"/>
            </a:endParaRPr>
          </a:p>
        </p:txBody>
      </p:sp>
      <p:sp>
        <p:nvSpPr>
          <p:cNvPr id="224" name="Google Shape;224;p44"/>
          <p:cNvSpPr/>
          <p:nvPr/>
        </p:nvSpPr>
        <p:spPr>
          <a:xfrm>
            <a:off x="2100175" y="2437875"/>
            <a:ext cx="12315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5" name="Google Shape;225;p44"/>
          <p:cNvSpPr txBox="1"/>
          <p:nvPr/>
        </p:nvSpPr>
        <p:spPr>
          <a:xfrm>
            <a:off x="2065200" y="2437875"/>
            <a:ext cx="14838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App Store Optimization</a:t>
            </a:r>
            <a:endParaRPr sz="800">
              <a:solidFill>
                <a:srgbClr val="434343"/>
              </a:solidFill>
              <a:latin typeface="DM Sans"/>
              <a:ea typeface="DM Sans"/>
              <a:cs typeface="DM Sans"/>
              <a:sym typeface="DM Sans"/>
            </a:endParaRPr>
          </a:p>
        </p:txBody>
      </p:sp>
      <p:sp>
        <p:nvSpPr>
          <p:cNvPr id="226" name="Google Shape;226;p44"/>
          <p:cNvSpPr/>
          <p:nvPr/>
        </p:nvSpPr>
        <p:spPr>
          <a:xfrm>
            <a:off x="4578600" y="1092950"/>
            <a:ext cx="4444500" cy="1898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7" name="Google Shape;227;p44"/>
          <p:cNvSpPr txBox="1"/>
          <p:nvPr/>
        </p:nvSpPr>
        <p:spPr>
          <a:xfrm>
            <a:off x="4782000" y="1360700"/>
            <a:ext cx="3603900" cy="27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1100">
                <a:solidFill>
                  <a:srgbClr val="292B3D"/>
                </a:solidFill>
                <a:latin typeface="DM Serif Text"/>
                <a:ea typeface="DM Serif Text"/>
                <a:cs typeface="DM Serif Text"/>
                <a:sym typeface="DM Serif Text"/>
              </a:rPr>
              <a:t>Measurement &amp; Data Management</a:t>
            </a:r>
            <a:endParaRPr sz="1100">
              <a:solidFill>
                <a:srgbClr val="292B3D"/>
              </a:solidFill>
              <a:latin typeface="DM Serif Text"/>
              <a:ea typeface="DM Serif Text"/>
              <a:cs typeface="DM Serif Text"/>
              <a:sym typeface="DM Serif Text"/>
            </a:endParaRPr>
          </a:p>
        </p:txBody>
      </p:sp>
      <p:sp>
        <p:nvSpPr>
          <p:cNvPr id="228" name="Google Shape;228;p44"/>
          <p:cNvSpPr txBox="1"/>
          <p:nvPr/>
        </p:nvSpPr>
        <p:spPr>
          <a:xfrm>
            <a:off x="4782000" y="1589300"/>
            <a:ext cx="3603900" cy="62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a" sz="800">
                <a:solidFill>
                  <a:srgbClr val="292B3D"/>
                </a:solidFill>
                <a:latin typeface="DM Sans"/>
                <a:ea typeface="DM Sans"/>
                <a:cs typeface="DM Sans"/>
                <a:sym typeface="DM Sans"/>
              </a:rPr>
              <a:t>Making smart marketing and business decisions depend on quality information. We help clients ensure accessibility, reliability and timeliness of data.</a:t>
            </a:r>
            <a:endParaRPr sz="800">
              <a:solidFill>
                <a:srgbClr val="292B3D"/>
              </a:solidFill>
              <a:latin typeface="DM Sans"/>
              <a:ea typeface="DM Sans"/>
              <a:cs typeface="DM Sans"/>
              <a:sym typeface="DM Sans"/>
            </a:endParaRPr>
          </a:p>
        </p:txBody>
      </p:sp>
      <p:sp>
        <p:nvSpPr>
          <p:cNvPr id="229" name="Google Shape;229;p44"/>
          <p:cNvSpPr/>
          <p:nvPr/>
        </p:nvSpPr>
        <p:spPr>
          <a:xfrm>
            <a:off x="4860250" y="2246250"/>
            <a:ext cx="10398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0" name="Google Shape;230;p44"/>
          <p:cNvSpPr txBox="1"/>
          <p:nvPr/>
        </p:nvSpPr>
        <p:spPr>
          <a:xfrm>
            <a:off x="4810000" y="2238750"/>
            <a:ext cx="12768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Google Tag Manager</a:t>
            </a:r>
            <a:endParaRPr sz="800">
              <a:solidFill>
                <a:srgbClr val="434343"/>
              </a:solidFill>
              <a:latin typeface="DM Sans"/>
              <a:ea typeface="DM Sans"/>
              <a:cs typeface="DM Sans"/>
              <a:sym typeface="DM Sans"/>
            </a:endParaRPr>
          </a:p>
        </p:txBody>
      </p:sp>
      <p:sp>
        <p:nvSpPr>
          <p:cNvPr id="231" name="Google Shape;231;p44"/>
          <p:cNvSpPr/>
          <p:nvPr/>
        </p:nvSpPr>
        <p:spPr>
          <a:xfrm>
            <a:off x="5946475" y="2238750"/>
            <a:ext cx="13617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2" name="Google Shape;232;p44"/>
          <p:cNvSpPr txBox="1"/>
          <p:nvPr/>
        </p:nvSpPr>
        <p:spPr>
          <a:xfrm>
            <a:off x="5920725" y="2238750"/>
            <a:ext cx="15954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Tracking Audits &amp; Solutions</a:t>
            </a:r>
            <a:endParaRPr sz="800">
              <a:solidFill>
                <a:srgbClr val="434343"/>
              </a:solidFill>
              <a:latin typeface="DM Sans"/>
              <a:ea typeface="DM Sans"/>
              <a:cs typeface="DM Sans"/>
              <a:sym typeface="DM Sans"/>
            </a:endParaRPr>
          </a:p>
        </p:txBody>
      </p:sp>
      <p:sp>
        <p:nvSpPr>
          <p:cNvPr id="233" name="Google Shape;233;p44"/>
          <p:cNvSpPr/>
          <p:nvPr/>
        </p:nvSpPr>
        <p:spPr>
          <a:xfrm>
            <a:off x="5774350" y="2441150"/>
            <a:ext cx="20259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4" name="Google Shape;234;p44"/>
          <p:cNvSpPr txBox="1"/>
          <p:nvPr/>
        </p:nvSpPr>
        <p:spPr>
          <a:xfrm>
            <a:off x="5720975" y="2441150"/>
            <a:ext cx="22956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Cloud Data Warehousing (DMPs &amp; CDPs)</a:t>
            </a:r>
            <a:endParaRPr sz="800">
              <a:solidFill>
                <a:srgbClr val="434343"/>
              </a:solidFill>
              <a:latin typeface="DM Sans"/>
              <a:ea typeface="DM Sans"/>
              <a:cs typeface="DM Sans"/>
              <a:sym typeface="DM Sans"/>
            </a:endParaRPr>
          </a:p>
        </p:txBody>
      </p:sp>
      <p:sp>
        <p:nvSpPr>
          <p:cNvPr id="235" name="Google Shape;235;p44"/>
          <p:cNvSpPr/>
          <p:nvPr/>
        </p:nvSpPr>
        <p:spPr>
          <a:xfrm>
            <a:off x="4860275" y="2437900"/>
            <a:ext cx="8607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6" name="Google Shape;236;p44"/>
          <p:cNvSpPr txBox="1"/>
          <p:nvPr/>
        </p:nvSpPr>
        <p:spPr>
          <a:xfrm>
            <a:off x="4810000" y="2441150"/>
            <a:ext cx="10026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Data Integration</a:t>
            </a:r>
            <a:endParaRPr sz="800">
              <a:solidFill>
                <a:srgbClr val="434343"/>
              </a:solidFill>
              <a:latin typeface="DM Sans"/>
              <a:ea typeface="DM Sans"/>
              <a:cs typeface="DM Sans"/>
              <a:sym typeface="DM Sans"/>
            </a:endParaRPr>
          </a:p>
        </p:txBody>
      </p:sp>
      <p:sp>
        <p:nvSpPr>
          <p:cNvPr id="237" name="Google Shape;237;p44"/>
          <p:cNvSpPr/>
          <p:nvPr/>
        </p:nvSpPr>
        <p:spPr>
          <a:xfrm>
            <a:off x="112050" y="3040800"/>
            <a:ext cx="4415700" cy="1988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8" name="Google Shape;238;p44"/>
          <p:cNvSpPr txBox="1"/>
          <p:nvPr/>
        </p:nvSpPr>
        <p:spPr>
          <a:xfrm>
            <a:off x="468400" y="3307750"/>
            <a:ext cx="3603900" cy="27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1100">
                <a:solidFill>
                  <a:srgbClr val="292B3D"/>
                </a:solidFill>
                <a:latin typeface="DM Serif Text"/>
                <a:ea typeface="DM Serif Text"/>
                <a:cs typeface="DM Serif Text"/>
                <a:sym typeface="DM Serif Text"/>
              </a:rPr>
              <a:t>Data Analytics &amp; Insights</a:t>
            </a:r>
            <a:endParaRPr sz="1100">
              <a:solidFill>
                <a:srgbClr val="292B3D"/>
              </a:solidFill>
              <a:latin typeface="DM Serif Text"/>
              <a:ea typeface="DM Serif Text"/>
              <a:cs typeface="DM Serif Text"/>
              <a:sym typeface="DM Serif Text"/>
            </a:endParaRPr>
          </a:p>
        </p:txBody>
      </p:sp>
      <p:sp>
        <p:nvSpPr>
          <p:cNvPr id="239" name="Google Shape;239;p44"/>
          <p:cNvSpPr txBox="1"/>
          <p:nvPr/>
        </p:nvSpPr>
        <p:spPr>
          <a:xfrm>
            <a:off x="468400" y="3536350"/>
            <a:ext cx="3682200" cy="62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a" sz="800">
                <a:solidFill>
                  <a:srgbClr val="292B3D"/>
                </a:solidFill>
                <a:latin typeface="DM Sans"/>
                <a:ea typeface="DM Sans"/>
                <a:cs typeface="DM Sans"/>
                <a:sym typeface="DM Sans"/>
              </a:rPr>
              <a:t>Our team of Developers and Data Scientists transform large sets of data into actionable insights that help clients make informed marketing and business decisions. </a:t>
            </a:r>
            <a:endParaRPr sz="800">
              <a:solidFill>
                <a:srgbClr val="292B3D"/>
              </a:solidFill>
              <a:latin typeface="DM Sans"/>
              <a:ea typeface="DM Sans"/>
              <a:cs typeface="DM Sans"/>
              <a:sym typeface="DM Sans"/>
            </a:endParaRPr>
          </a:p>
        </p:txBody>
      </p:sp>
      <p:sp>
        <p:nvSpPr>
          <p:cNvPr id="240" name="Google Shape;240;p44"/>
          <p:cNvSpPr/>
          <p:nvPr/>
        </p:nvSpPr>
        <p:spPr>
          <a:xfrm>
            <a:off x="546600" y="4169500"/>
            <a:ext cx="15456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1" name="Google Shape;241;p44"/>
          <p:cNvSpPr txBox="1"/>
          <p:nvPr/>
        </p:nvSpPr>
        <p:spPr>
          <a:xfrm>
            <a:off x="490650" y="4169500"/>
            <a:ext cx="16548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Marketing Attribution Modelling</a:t>
            </a:r>
            <a:endParaRPr sz="800">
              <a:solidFill>
                <a:srgbClr val="434343"/>
              </a:solidFill>
              <a:latin typeface="DM Sans"/>
              <a:ea typeface="DM Sans"/>
              <a:cs typeface="DM Sans"/>
              <a:sym typeface="DM Sans"/>
            </a:endParaRPr>
          </a:p>
        </p:txBody>
      </p:sp>
      <p:sp>
        <p:nvSpPr>
          <p:cNvPr id="242" name="Google Shape;242;p44"/>
          <p:cNvSpPr/>
          <p:nvPr/>
        </p:nvSpPr>
        <p:spPr>
          <a:xfrm>
            <a:off x="2155050" y="4169500"/>
            <a:ext cx="12768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3" name="Google Shape;243;p44"/>
          <p:cNvSpPr txBox="1"/>
          <p:nvPr/>
        </p:nvSpPr>
        <p:spPr>
          <a:xfrm>
            <a:off x="2145450" y="4169500"/>
            <a:ext cx="15186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Audience Segmentation</a:t>
            </a:r>
            <a:endParaRPr sz="800">
              <a:solidFill>
                <a:srgbClr val="434343"/>
              </a:solidFill>
              <a:latin typeface="DM Sans"/>
              <a:ea typeface="DM Sans"/>
              <a:cs typeface="DM Sans"/>
              <a:sym typeface="DM Sans"/>
            </a:endParaRPr>
          </a:p>
        </p:txBody>
      </p:sp>
      <p:sp>
        <p:nvSpPr>
          <p:cNvPr id="244" name="Google Shape;244;p44"/>
          <p:cNvSpPr/>
          <p:nvPr/>
        </p:nvSpPr>
        <p:spPr>
          <a:xfrm>
            <a:off x="546600" y="4365750"/>
            <a:ext cx="9012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5" name="Google Shape;245;p44"/>
          <p:cNvSpPr txBox="1"/>
          <p:nvPr/>
        </p:nvSpPr>
        <p:spPr>
          <a:xfrm>
            <a:off x="490650" y="4373550"/>
            <a:ext cx="10026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Profit Prediction</a:t>
            </a:r>
            <a:endParaRPr sz="800">
              <a:solidFill>
                <a:srgbClr val="434343"/>
              </a:solidFill>
              <a:latin typeface="DM Sans"/>
              <a:ea typeface="DM Sans"/>
              <a:cs typeface="DM Sans"/>
              <a:sym typeface="DM Sans"/>
            </a:endParaRPr>
          </a:p>
        </p:txBody>
      </p:sp>
      <p:sp>
        <p:nvSpPr>
          <p:cNvPr id="246" name="Google Shape;246;p44"/>
          <p:cNvSpPr/>
          <p:nvPr/>
        </p:nvSpPr>
        <p:spPr>
          <a:xfrm>
            <a:off x="1540450" y="4365750"/>
            <a:ext cx="15456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7" name="Google Shape;247;p44"/>
          <p:cNvSpPr txBox="1"/>
          <p:nvPr/>
        </p:nvSpPr>
        <p:spPr>
          <a:xfrm>
            <a:off x="1490875" y="4365750"/>
            <a:ext cx="15954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Reporting &amp; Data Visualization</a:t>
            </a:r>
            <a:endParaRPr sz="800">
              <a:solidFill>
                <a:srgbClr val="434343"/>
              </a:solidFill>
              <a:latin typeface="DM Sans"/>
              <a:ea typeface="DM Sans"/>
              <a:cs typeface="DM Sans"/>
              <a:sym typeface="DM Sans"/>
            </a:endParaRPr>
          </a:p>
        </p:txBody>
      </p:sp>
      <p:sp>
        <p:nvSpPr>
          <p:cNvPr id="248" name="Google Shape;248;p44"/>
          <p:cNvSpPr/>
          <p:nvPr/>
        </p:nvSpPr>
        <p:spPr>
          <a:xfrm>
            <a:off x="4572000" y="3040800"/>
            <a:ext cx="4444500" cy="1988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4"/>
          <p:cNvSpPr txBox="1"/>
          <p:nvPr/>
        </p:nvSpPr>
        <p:spPr>
          <a:xfrm>
            <a:off x="4775407" y="3303000"/>
            <a:ext cx="3603900" cy="2799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1100">
                <a:solidFill>
                  <a:srgbClr val="292B3D"/>
                </a:solidFill>
                <a:latin typeface="DM Serif Text"/>
                <a:ea typeface="DM Serif Text"/>
                <a:cs typeface="DM Serif Text"/>
                <a:sym typeface="DM Serif Text"/>
              </a:rPr>
              <a:t>Creative Performance</a:t>
            </a:r>
            <a:endParaRPr sz="1100">
              <a:solidFill>
                <a:srgbClr val="292B3D"/>
              </a:solidFill>
              <a:latin typeface="DM Serif Text"/>
              <a:ea typeface="DM Serif Text"/>
              <a:cs typeface="DM Serif Text"/>
              <a:sym typeface="DM Serif Text"/>
            </a:endParaRPr>
          </a:p>
        </p:txBody>
      </p:sp>
      <p:sp>
        <p:nvSpPr>
          <p:cNvPr id="250" name="Google Shape;250;p44"/>
          <p:cNvSpPr txBox="1"/>
          <p:nvPr/>
        </p:nvSpPr>
        <p:spPr>
          <a:xfrm>
            <a:off x="4775407" y="3531600"/>
            <a:ext cx="3682200" cy="624600"/>
          </a:xfrm>
          <a:prstGeom prst="rect">
            <a:avLst/>
          </a:prstGeom>
          <a:noFill/>
          <a:ln>
            <a:noFill/>
          </a:ln>
        </p:spPr>
        <p:txBody>
          <a:bodyPr anchorCtr="0" anchor="ctr" bIns="91425" lIns="91425" spcFirstLastPara="1" rIns="91425" wrap="square" tIns="91425">
            <a:noAutofit/>
          </a:bodyPr>
          <a:lstStyle/>
          <a:p>
            <a:pPr indent="0" lvl="0" marL="0" rtl="0" algn="l">
              <a:lnSpc>
                <a:spcPct val="115000"/>
              </a:lnSpc>
              <a:spcBef>
                <a:spcPts val="0"/>
              </a:spcBef>
              <a:spcAft>
                <a:spcPts val="0"/>
              </a:spcAft>
              <a:buNone/>
            </a:pPr>
            <a:r>
              <a:rPr lang="da" sz="800">
                <a:solidFill>
                  <a:srgbClr val="292B3D"/>
                </a:solidFill>
                <a:latin typeface="DM Sans"/>
                <a:ea typeface="DM Sans"/>
                <a:cs typeface="DM Sans"/>
                <a:sym typeface="DM Sans"/>
              </a:rPr>
              <a:t>We help our clients draw on data and technology in their creative process, which allows us to be more bold with creatives, make better choices and prove the value of ideas fast.</a:t>
            </a:r>
            <a:endParaRPr sz="800">
              <a:solidFill>
                <a:srgbClr val="292B3D"/>
              </a:solidFill>
              <a:latin typeface="DM Sans"/>
              <a:ea typeface="DM Sans"/>
              <a:cs typeface="DM Sans"/>
              <a:sym typeface="DM Sans"/>
            </a:endParaRPr>
          </a:p>
        </p:txBody>
      </p:sp>
      <p:sp>
        <p:nvSpPr>
          <p:cNvPr id="251" name="Google Shape;251;p44"/>
          <p:cNvSpPr/>
          <p:nvPr/>
        </p:nvSpPr>
        <p:spPr>
          <a:xfrm>
            <a:off x="4853649" y="4188550"/>
            <a:ext cx="7989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2" name="Google Shape;252;p44"/>
          <p:cNvSpPr txBox="1"/>
          <p:nvPr/>
        </p:nvSpPr>
        <p:spPr>
          <a:xfrm>
            <a:off x="4797700" y="4188550"/>
            <a:ext cx="9012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Brand strategy</a:t>
            </a:r>
            <a:endParaRPr sz="800">
              <a:solidFill>
                <a:srgbClr val="434343"/>
              </a:solidFill>
              <a:latin typeface="DM Sans"/>
              <a:ea typeface="DM Sans"/>
              <a:cs typeface="DM Sans"/>
              <a:sym typeface="DM Sans"/>
            </a:endParaRPr>
          </a:p>
        </p:txBody>
      </p:sp>
      <p:sp>
        <p:nvSpPr>
          <p:cNvPr id="253" name="Google Shape;253;p44"/>
          <p:cNvSpPr/>
          <p:nvPr/>
        </p:nvSpPr>
        <p:spPr>
          <a:xfrm>
            <a:off x="5716200" y="4186450"/>
            <a:ext cx="13179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4" name="Google Shape;254;p44"/>
          <p:cNvSpPr txBox="1"/>
          <p:nvPr/>
        </p:nvSpPr>
        <p:spPr>
          <a:xfrm>
            <a:off x="5687050" y="4186450"/>
            <a:ext cx="16548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Content &amp; Copy Writing</a:t>
            </a:r>
            <a:endParaRPr sz="800">
              <a:solidFill>
                <a:srgbClr val="434343"/>
              </a:solidFill>
              <a:latin typeface="DM Sans"/>
              <a:ea typeface="DM Sans"/>
              <a:cs typeface="DM Sans"/>
              <a:sym typeface="DM Sans"/>
            </a:endParaRPr>
          </a:p>
        </p:txBody>
      </p:sp>
      <p:sp>
        <p:nvSpPr>
          <p:cNvPr id="255" name="Google Shape;255;p44"/>
          <p:cNvSpPr/>
          <p:nvPr/>
        </p:nvSpPr>
        <p:spPr>
          <a:xfrm>
            <a:off x="4853650" y="4402700"/>
            <a:ext cx="17763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6" name="Google Shape;256;p44"/>
          <p:cNvSpPr txBox="1"/>
          <p:nvPr/>
        </p:nvSpPr>
        <p:spPr>
          <a:xfrm>
            <a:off x="4797700" y="4407950"/>
            <a:ext cx="18810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Display &amp; Video Asset Development</a:t>
            </a:r>
            <a:endParaRPr sz="800">
              <a:solidFill>
                <a:srgbClr val="434343"/>
              </a:solidFill>
              <a:latin typeface="DM Sans"/>
              <a:ea typeface="DM Sans"/>
              <a:cs typeface="DM Sans"/>
              <a:sym typeface="DM Sans"/>
            </a:endParaRPr>
          </a:p>
        </p:txBody>
      </p:sp>
      <p:sp>
        <p:nvSpPr>
          <p:cNvPr id="257" name="Google Shape;257;p44"/>
          <p:cNvSpPr/>
          <p:nvPr/>
        </p:nvSpPr>
        <p:spPr>
          <a:xfrm>
            <a:off x="546600" y="4567250"/>
            <a:ext cx="7674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8" name="Google Shape;258;p44"/>
          <p:cNvSpPr txBox="1"/>
          <p:nvPr/>
        </p:nvSpPr>
        <p:spPr>
          <a:xfrm>
            <a:off x="490650" y="4562000"/>
            <a:ext cx="10917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Media Planning</a:t>
            </a:r>
            <a:endParaRPr sz="800">
              <a:solidFill>
                <a:srgbClr val="434343"/>
              </a:solidFill>
              <a:latin typeface="DM Sans"/>
              <a:ea typeface="DM Sans"/>
              <a:cs typeface="DM Sans"/>
              <a:sym typeface="DM Sans"/>
            </a:endParaRPr>
          </a:p>
        </p:txBody>
      </p:sp>
      <p:sp>
        <p:nvSpPr>
          <p:cNvPr id="259" name="Google Shape;259;p44"/>
          <p:cNvSpPr/>
          <p:nvPr/>
        </p:nvSpPr>
        <p:spPr>
          <a:xfrm>
            <a:off x="1352763" y="4567250"/>
            <a:ext cx="8607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0" name="Google Shape;260;p44"/>
          <p:cNvSpPr txBox="1"/>
          <p:nvPr/>
        </p:nvSpPr>
        <p:spPr>
          <a:xfrm>
            <a:off x="1331100" y="4567250"/>
            <a:ext cx="10917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Data Sciences</a:t>
            </a:r>
            <a:endParaRPr sz="800">
              <a:solidFill>
                <a:srgbClr val="434343"/>
              </a:solidFill>
              <a:latin typeface="DM Sans"/>
              <a:ea typeface="DM Sans"/>
              <a:cs typeface="DM Sans"/>
              <a:sym typeface="DM Sans"/>
            </a:endParaRPr>
          </a:p>
        </p:txBody>
      </p:sp>
      <p:sp>
        <p:nvSpPr>
          <p:cNvPr id="261" name="Google Shape;261;p44"/>
          <p:cNvSpPr/>
          <p:nvPr/>
        </p:nvSpPr>
        <p:spPr>
          <a:xfrm>
            <a:off x="1844450" y="2629200"/>
            <a:ext cx="15714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2" name="Google Shape;262;p44"/>
          <p:cNvSpPr txBox="1"/>
          <p:nvPr/>
        </p:nvSpPr>
        <p:spPr>
          <a:xfrm>
            <a:off x="1808550" y="2629200"/>
            <a:ext cx="16548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Programmatic Display &amp; Video </a:t>
            </a:r>
            <a:endParaRPr sz="800">
              <a:solidFill>
                <a:srgbClr val="434343"/>
              </a:solidFill>
              <a:latin typeface="DM Sans"/>
              <a:ea typeface="DM Sans"/>
              <a:cs typeface="DM Sans"/>
              <a:sym typeface="DM Sans"/>
            </a:endParaRPr>
          </a:p>
        </p:txBody>
      </p:sp>
      <p:sp>
        <p:nvSpPr>
          <p:cNvPr id="263" name="Google Shape;263;p44"/>
          <p:cNvSpPr/>
          <p:nvPr/>
        </p:nvSpPr>
        <p:spPr>
          <a:xfrm>
            <a:off x="2534625" y="2246250"/>
            <a:ext cx="9582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4" name="Google Shape;264;p44"/>
          <p:cNvSpPr txBox="1"/>
          <p:nvPr/>
        </p:nvSpPr>
        <p:spPr>
          <a:xfrm>
            <a:off x="2490300" y="2246250"/>
            <a:ext cx="10917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Affiliate Marketing</a:t>
            </a:r>
            <a:endParaRPr sz="800">
              <a:solidFill>
                <a:srgbClr val="434343"/>
              </a:solidFill>
              <a:latin typeface="DM Sans"/>
              <a:ea typeface="DM Sans"/>
              <a:cs typeface="DM Sans"/>
              <a:sym typeface="DM Sans"/>
            </a:endParaRPr>
          </a:p>
        </p:txBody>
      </p:sp>
      <p:sp>
        <p:nvSpPr>
          <p:cNvPr id="265" name="Google Shape;265;p44"/>
          <p:cNvSpPr/>
          <p:nvPr/>
        </p:nvSpPr>
        <p:spPr>
          <a:xfrm>
            <a:off x="4853650" y="4616850"/>
            <a:ext cx="1571400" cy="159300"/>
          </a:xfrm>
          <a:prstGeom prst="roundRect">
            <a:avLst>
              <a:gd fmla="val 16667" name="adj"/>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66" name="Google Shape;266;p44"/>
          <p:cNvSpPr txBox="1"/>
          <p:nvPr/>
        </p:nvSpPr>
        <p:spPr>
          <a:xfrm>
            <a:off x="4797700" y="4627350"/>
            <a:ext cx="1725300" cy="1593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da" sz="800">
                <a:solidFill>
                  <a:srgbClr val="434343"/>
                </a:solidFill>
                <a:latin typeface="DM Sans"/>
                <a:ea typeface="DM Sans"/>
                <a:cs typeface="DM Sans"/>
                <a:sym typeface="DM Sans"/>
              </a:rPr>
              <a:t>Conversions Rate Optimization</a:t>
            </a:r>
            <a:endParaRPr sz="800">
              <a:solidFill>
                <a:srgbClr val="434343"/>
              </a:solidFill>
              <a:latin typeface="DM Sans"/>
              <a:ea typeface="DM Sans"/>
              <a:cs typeface="DM Sans"/>
              <a:sym typeface="DM Sans"/>
            </a:endParaRPr>
          </a:p>
        </p:txBody>
      </p:sp>
      <p:sp>
        <p:nvSpPr>
          <p:cNvPr id="267" name="Google Shape;267;p44"/>
          <p:cNvSpPr txBox="1"/>
          <p:nvPr>
            <p:ph type="title"/>
          </p:nvPr>
        </p:nvSpPr>
        <p:spPr>
          <a:xfrm>
            <a:off x="419175" y="368825"/>
            <a:ext cx="71076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picture 2 1">
  <p:cSld name="TITLE_AND_TWO_COLUMNS_1_2_3_1_2">
    <p:spTree>
      <p:nvGrpSpPr>
        <p:cNvPr id="268" name="Shape 268"/>
        <p:cNvGrpSpPr/>
        <p:nvPr/>
      </p:nvGrpSpPr>
      <p:grpSpPr>
        <a:xfrm>
          <a:off x="0" y="0"/>
          <a:ext cx="0" cy="0"/>
          <a:chOff x="0" y="0"/>
          <a:chExt cx="0" cy="0"/>
        </a:xfrm>
      </p:grpSpPr>
      <p:sp>
        <p:nvSpPr>
          <p:cNvPr id="269" name="Google Shape;269;p45"/>
          <p:cNvSpPr/>
          <p:nvPr/>
        </p:nvSpPr>
        <p:spPr>
          <a:xfrm>
            <a:off x="4666000" y="186725"/>
            <a:ext cx="4298100" cy="4771200"/>
          </a:xfrm>
          <a:prstGeom prst="rect">
            <a:avLst/>
          </a:prstGeom>
          <a:solidFill>
            <a:srgbClr val="E0E1EB"/>
          </a:solid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0" name="Google Shape;270;p45"/>
          <p:cNvSpPr txBox="1"/>
          <p:nvPr>
            <p:ph idx="1" type="body"/>
          </p:nvPr>
        </p:nvSpPr>
        <p:spPr>
          <a:xfrm>
            <a:off x="285825" y="977500"/>
            <a:ext cx="41529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
        <p:nvSpPr>
          <p:cNvPr id="271" name="Google Shape;271;p45"/>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272" name="Google Shape;272;p45"/>
          <p:cNvPicPr preferRelativeResize="0"/>
          <p:nvPr/>
        </p:nvPicPr>
        <p:blipFill rotWithShape="1">
          <a:blip r:embed="rId2">
            <a:alphaModFix/>
          </a:blip>
          <a:srcRect b="2204" l="24920" r="18607" t="2357"/>
          <a:stretch/>
        </p:blipFill>
        <p:spPr>
          <a:xfrm>
            <a:off x="4666000" y="121250"/>
            <a:ext cx="4356900" cy="4907701"/>
          </a:xfrm>
          <a:prstGeom prst="rect">
            <a:avLst/>
          </a:prstGeom>
          <a:noFill/>
          <a:ln cap="flat" cmpd="sng" w="9525">
            <a:solidFill>
              <a:srgbClr val="E0E1EB"/>
            </a:solidFill>
            <a:prstDash val="solid"/>
            <a:round/>
            <a:headEnd len="sm" w="sm" type="none"/>
            <a:tailEnd len="sm" w="sm" type="none"/>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plain">
  <p:cSld name="BLANK_3_1_1_1">
    <p:bg>
      <p:bgPr>
        <a:solidFill>
          <a:srgbClr val="E0E1EB"/>
        </a:solidFill>
      </p:bgPr>
    </p:bg>
    <p:spTree>
      <p:nvGrpSpPr>
        <p:cNvPr id="273" name="Shape 273"/>
        <p:cNvGrpSpPr/>
        <p:nvPr/>
      </p:nvGrpSpPr>
      <p:grpSpPr>
        <a:xfrm>
          <a:off x="0" y="0"/>
          <a:ext cx="0" cy="0"/>
          <a:chOff x="0" y="0"/>
          <a:chExt cx="0" cy="0"/>
        </a:xfrm>
      </p:grpSpPr>
      <p:sp>
        <p:nvSpPr>
          <p:cNvPr id="274" name="Google Shape;274;p46"/>
          <p:cNvSpPr/>
          <p:nvPr/>
        </p:nvSpPr>
        <p:spPr>
          <a:xfrm>
            <a:off x="123900" y="121250"/>
            <a:ext cx="8899200" cy="490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75" name="Google Shape;275;p46"/>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276" name="Google Shape;276;p46"/>
          <p:cNvSpPr txBox="1"/>
          <p:nvPr>
            <p:ph type="title"/>
          </p:nvPr>
        </p:nvSpPr>
        <p:spPr>
          <a:xfrm>
            <a:off x="390600" y="355150"/>
            <a:ext cx="6191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frame with small logo 1">
  <p:cSld name="BLANK_3_1_1_5_1">
    <p:bg>
      <p:bgPr>
        <a:solidFill>
          <a:srgbClr val="E0E1EB"/>
        </a:solidFill>
      </p:bgPr>
    </p:bg>
    <p:spTree>
      <p:nvGrpSpPr>
        <p:cNvPr id="277" name="Shape 277"/>
        <p:cNvGrpSpPr/>
        <p:nvPr/>
      </p:nvGrpSpPr>
      <p:grpSpPr>
        <a:xfrm>
          <a:off x="0" y="0"/>
          <a:ext cx="0" cy="0"/>
          <a:chOff x="0" y="0"/>
          <a:chExt cx="0" cy="0"/>
        </a:xfrm>
      </p:grpSpPr>
      <p:sp>
        <p:nvSpPr>
          <p:cNvPr id="278" name="Google Shape;278;p47"/>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9" name="Google Shape;279;p47"/>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280" name="Google Shape;280;p47"/>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281" name="Google Shape;281;p47"/>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1">
  <p:cSld name="BLANK_3_1_1_3_1">
    <p:bg>
      <p:bgPr>
        <a:solidFill>
          <a:srgbClr val="E0E1EB"/>
        </a:solidFill>
      </p:bgPr>
    </p:bg>
    <p:spTree>
      <p:nvGrpSpPr>
        <p:cNvPr id="282" name="Shape 282"/>
        <p:cNvGrpSpPr/>
        <p:nvPr/>
      </p:nvGrpSpPr>
      <p:grpSpPr>
        <a:xfrm>
          <a:off x="0" y="0"/>
          <a:ext cx="0" cy="0"/>
          <a:chOff x="0" y="0"/>
          <a:chExt cx="0" cy="0"/>
        </a:xfrm>
      </p:grpSpPr>
      <p:sp>
        <p:nvSpPr>
          <p:cNvPr id="283" name="Google Shape;283;p48"/>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4" name="Google Shape;284;p48"/>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285" name="Google Shape;285;p48"/>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286" name="Google Shape;286;p48"/>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frame with small logo 5">
  <p:cSld name="BLANK_3_1_1_11">
    <p:bg>
      <p:bgPr>
        <a:solidFill>
          <a:srgbClr val="E0E1EB"/>
        </a:solidFill>
      </p:bgPr>
    </p:bg>
    <p:spTree>
      <p:nvGrpSpPr>
        <p:cNvPr id="287" name="Shape 287"/>
        <p:cNvGrpSpPr/>
        <p:nvPr/>
      </p:nvGrpSpPr>
      <p:grpSpPr>
        <a:xfrm>
          <a:off x="0" y="0"/>
          <a:ext cx="0" cy="0"/>
          <a:chOff x="0" y="0"/>
          <a:chExt cx="0" cy="0"/>
        </a:xfrm>
      </p:grpSpPr>
      <p:sp>
        <p:nvSpPr>
          <p:cNvPr id="288" name="Google Shape;288;p49"/>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89" name="Google Shape;289;p49"/>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290" name="Google Shape;290;p49"/>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291" name="Google Shape;291;p49"/>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with small logo 1">
  <p:cSld name="BLANK_3_1_1_6">
    <p:bg>
      <p:bgPr>
        <a:solidFill>
          <a:srgbClr val="E0E1EB"/>
        </a:solidFill>
      </p:bgPr>
    </p:bg>
    <p:spTree>
      <p:nvGrpSpPr>
        <p:cNvPr id="292" name="Shape 292"/>
        <p:cNvGrpSpPr/>
        <p:nvPr/>
      </p:nvGrpSpPr>
      <p:grpSpPr>
        <a:xfrm>
          <a:off x="0" y="0"/>
          <a:ext cx="0" cy="0"/>
          <a:chOff x="0" y="0"/>
          <a:chExt cx="0" cy="0"/>
        </a:xfrm>
      </p:grpSpPr>
      <p:sp>
        <p:nvSpPr>
          <p:cNvPr id="293" name="Google Shape;293;p50"/>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4" name="Google Shape;294;p50"/>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295" name="Google Shape;295;p50"/>
          <p:cNvPicPr preferRelativeResize="0"/>
          <p:nvPr/>
        </p:nvPicPr>
        <p:blipFill>
          <a:blip r:embed="rId2">
            <a:alphaModFix/>
          </a:blip>
          <a:stretch>
            <a:fillRect/>
          </a:stretch>
        </p:blipFill>
        <p:spPr>
          <a:xfrm>
            <a:off x="8244175" y="284175"/>
            <a:ext cx="604450" cy="173725"/>
          </a:xfrm>
          <a:prstGeom prst="rect">
            <a:avLst/>
          </a:prstGeom>
          <a:noFill/>
          <a:ln>
            <a:noFill/>
          </a:ln>
        </p:spPr>
      </p:pic>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frame with small logo 5 1">
  <p:cSld name="BLANK_3_1_1_11_1">
    <p:bg>
      <p:bgPr>
        <a:solidFill>
          <a:srgbClr val="E0E1EB"/>
        </a:solidFill>
      </p:bgPr>
    </p:bg>
    <p:spTree>
      <p:nvGrpSpPr>
        <p:cNvPr id="296" name="Shape 296"/>
        <p:cNvGrpSpPr/>
        <p:nvPr/>
      </p:nvGrpSpPr>
      <p:grpSpPr>
        <a:xfrm>
          <a:off x="0" y="0"/>
          <a:ext cx="0" cy="0"/>
          <a:chOff x="0" y="0"/>
          <a:chExt cx="0" cy="0"/>
        </a:xfrm>
      </p:grpSpPr>
      <p:sp>
        <p:nvSpPr>
          <p:cNvPr id="297" name="Google Shape;297;p51"/>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8" name="Google Shape;298;p51"/>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299" name="Google Shape;299;p51"/>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300" name="Google Shape;300;p51"/>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s 1">
  <p:cSld name="TITLE_AND_TWO_COLUMNS_1_2">
    <p:spTree>
      <p:nvGrpSpPr>
        <p:cNvPr id="28" name="Shape 28"/>
        <p:cNvGrpSpPr/>
        <p:nvPr/>
      </p:nvGrpSpPr>
      <p:grpSpPr>
        <a:xfrm>
          <a:off x="0" y="0"/>
          <a:ext cx="0" cy="0"/>
          <a:chOff x="0" y="0"/>
          <a:chExt cx="0" cy="0"/>
        </a:xfrm>
      </p:grpSpPr>
      <p:sp>
        <p:nvSpPr>
          <p:cNvPr id="29" name="Google Shape;29;p6"/>
          <p:cNvSpPr/>
          <p:nvPr/>
        </p:nvSpPr>
        <p:spPr>
          <a:xfrm>
            <a:off x="4666000" y="121250"/>
            <a:ext cx="4357200" cy="4907700"/>
          </a:xfrm>
          <a:prstGeom prst="rect">
            <a:avLst/>
          </a:prstGeom>
          <a:solidFill>
            <a:srgbClr val="E0E1EB"/>
          </a:solid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latin typeface="DM Sans"/>
              <a:ea typeface="DM Sans"/>
              <a:cs typeface="DM Sans"/>
              <a:sym typeface="DM Sans"/>
            </a:endParaRPr>
          </a:p>
        </p:txBody>
      </p:sp>
      <p:sp>
        <p:nvSpPr>
          <p:cNvPr id="30" name="Google Shape;30;p6"/>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1" name="Google Shape;31;p6"/>
          <p:cNvSpPr/>
          <p:nvPr/>
        </p:nvSpPr>
        <p:spPr>
          <a:xfrm>
            <a:off x="4657800" y="0"/>
            <a:ext cx="4486200" cy="11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2" name="Google Shape;32;p6"/>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with small logo 1 2">
  <p:cSld name="BLANK_3_1_1_3">
    <p:bg>
      <p:bgPr>
        <a:solidFill>
          <a:srgbClr val="E0E1EB"/>
        </a:solidFill>
      </p:bgPr>
    </p:bg>
    <p:spTree>
      <p:nvGrpSpPr>
        <p:cNvPr id="301" name="Shape 301"/>
        <p:cNvGrpSpPr/>
        <p:nvPr/>
      </p:nvGrpSpPr>
      <p:grpSpPr>
        <a:xfrm>
          <a:off x="0" y="0"/>
          <a:ext cx="0" cy="0"/>
          <a:chOff x="0" y="0"/>
          <a:chExt cx="0" cy="0"/>
        </a:xfrm>
      </p:grpSpPr>
      <p:sp>
        <p:nvSpPr>
          <p:cNvPr id="302" name="Google Shape;302;p52"/>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2"/>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304" name="Google Shape;304;p52"/>
          <p:cNvPicPr preferRelativeResize="0"/>
          <p:nvPr/>
        </p:nvPicPr>
        <p:blipFill>
          <a:blip r:embed="rId2">
            <a:alphaModFix/>
          </a:blip>
          <a:stretch>
            <a:fillRect/>
          </a:stretch>
        </p:blipFill>
        <p:spPr>
          <a:xfrm>
            <a:off x="8244175" y="284175"/>
            <a:ext cx="604450" cy="173725"/>
          </a:xfrm>
          <a:prstGeom prst="rect">
            <a:avLst/>
          </a:prstGeom>
          <a:noFill/>
          <a:ln>
            <a:noFill/>
          </a:ln>
        </p:spPr>
      </p:pic>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up MeetUp (Krejberg)">
  <p:cSld name="BLANK_3_1_1_3_3">
    <p:bg>
      <p:bgPr>
        <a:solidFill>
          <a:schemeClr val="lt1"/>
        </a:solidFill>
      </p:bgPr>
    </p:bg>
    <p:spTree>
      <p:nvGrpSpPr>
        <p:cNvPr id="305" name="Shape 305"/>
        <p:cNvGrpSpPr/>
        <p:nvPr/>
      </p:nvGrpSpPr>
      <p:grpSpPr>
        <a:xfrm>
          <a:off x="0" y="0"/>
          <a:ext cx="0" cy="0"/>
          <a:chOff x="0" y="0"/>
          <a:chExt cx="0" cy="0"/>
        </a:xfrm>
      </p:grpSpPr>
      <p:sp>
        <p:nvSpPr>
          <p:cNvPr id="306" name="Google Shape;306;p53"/>
          <p:cNvSpPr txBox="1"/>
          <p:nvPr>
            <p:ph type="title"/>
          </p:nvPr>
        </p:nvSpPr>
        <p:spPr>
          <a:xfrm>
            <a:off x="279325" y="308225"/>
            <a:ext cx="8585400" cy="521700"/>
          </a:xfrm>
          <a:prstGeom prst="rect">
            <a:avLst/>
          </a:prstGeom>
        </p:spPr>
        <p:txBody>
          <a:bodyPr anchorCtr="0" anchor="t" bIns="91425" lIns="91425" spcFirstLastPara="1" rIns="91425" wrap="square" tIns="91425">
            <a:noAutofit/>
          </a:bodyPr>
          <a:lstStyle>
            <a:lvl1pPr lvl="0">
              <a:spcBef>
                <a:spcPts val="0"/>
              </a:spcBef>
              <a:spcAft>
                <a:spcPts val="0"/>
              </a:spcAft>
              <a:buNone/>
              <a:defRPr sz="2000">
                <a:latin typeface="DM Serif Text"/>
                <a:ea typeface="DM Serif Text"/>
                <a:cs typeface="DM Serif Text"/>
                <a:sym typeface="DM Serif Text"/>
              </a:defRPr>
            </a:lvl1pPr>
            <a:lvl2pPr lvl="1">
              <a:spcBef>
                <a:spcPts val="0"/>
              </a:spcBef>
              <a:spcAft>
                <a:spcPts val="0"/>
              </a:spcAft>
              <a:buNone/>
              <a:defRPr sz="2000"/>
            </a:lvl2pPr>
            <a:lvl3pPr lvl="2">
              <a:spcBef>
                <a:spcPts val="0"/>
              </a:spcBef>
              <a:spcAft>
                <a:spcPts val="0"/>
              </a:spcAft>
              <a:buNone/>
              <a:defRPr sz="2000"/>
            </a:lvl3pPr>
            <a:lvl4pPr lvl="3">
              <a:spcBef>
                <a:spcPts val="0"/>
              </a:spcBef>
              <a:spcAft>
                <a:spcPts val="0"/>
              </a:spcAft>
              <a:buNone/>
              <a:defRPr sz="2000"/>
            </a:lvl4pPr>
            <a:lvl5pPr lvl="4">
              <a:spcBef>
                <a:spcPts val="0"/>
              </a:spcBef>
              <a:spcAft>
                <a:spcPts val="0"/>
              </a:spcAft>
              <a:buNone/>
              <a:defRPr sz="2000"/>
            </a:lvl5pPr>
            <a:lvl6pPr lvl="5">
              <a:spcBef>
                <a:spcPts val="0"/>
              </a:spcBef>
              <a:spcAft>
                <a:spcPts val="0"/>
              </a:spcAft>
              <a:buNone/>
              <a:defRPr sz="2000"/>
            </a:lvl6pPr>
            <a:lvl7pPr lvl="6">
              <a:spcBef>
                <a:spcPts val="0"/>
              </a:spcBef>
              <a:spcAft>
                <a:spcPts val="0"/>
              </a:spcAft>
              <a:buNone/>
              <a:defRPr sz="2000"/>
            </a:lvl7pPr>
            <a:lvl8pPr lvl="7">
              <a:spcBef>
                <a:spcPts val="0"/>
              </a:spcBef>
              <a:spcAft>
                <a:spcPts val="0"/>
              </a:spcAft>
              <a:buNone/>
              <a:defRPr sz="2000"/>
            </a:lvl8pPr>
            <a:lvl9pPr lvl="8">
              <a:spcBef>
                <a:spcPts val="0"/>
              </a:spcBef>
              <a:spcAft>
                <a:spcPts val="0"/>
              </a:spcAft>
              <a:buNone/>
              <a:defRPr sz="2000"/>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frame with small logo 2 1">
  <p:cSld name="BLANK_3_1_1_7">
    <p:spTree>
      <p:nvGrpSpPr>
        <p:cNvPr id="307" name="Shape 307"/>
        <p:cNvGrpSpPr/>
        <p:nvPr/>
      </p:nvGrpSpPr>
      <p:grpSpPr>
        <a:xfrm>
          <a:off x="0" y="0"/>
          <a:ext cx="0" cy="0"/>
          <a:chOff x="0" y="0"/>
          <a:chExt cx="0" cy="0"/>
        </a:xfrm>
      </p:grpSpPr>
      <p:sp>
        <p:nvSpPr>
          <p:cNvPr id="308" name="Google Shape;308;p54"/>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4"/>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310" name="Google Shape;310;p54"/>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311" name="Google Shape;311;p54"/>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frame with small logo 1 1">
  <p:cSld name="BLANK_3_1_1_10">
    <p:bg>
      <p:bgPr>
        <a:solidFill>
          <a:srgbClr val="E0E1EB"/>
        </a:solidFill>
      </p:bgPr>
    </p:bg>
    <p:spTree>
      <p:nvGrpSpPr>
        <p:cNvPr id="312" name="Shape 312"/>
        <p:cNvGrpSpPr/>
        <p:nvPr/>
      </p:nvGrpSpPr>
      <p:grpSpPr>
        <a:xfrm>
          <a:off x="0" y="0"/>
          <a:ext cx="0" cy="0"/>
          <a:chOff x="0" y="0"/>
          <a:chExt cx="0" cy="0"/>
        </a:xfrm>
      </p:grpSpPr>
      <p:sp>
        <p:nvSpPr>
          <p:cNvPr id="313" name="Google Shape;313;p55"/>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4" name="Google Shape;314;p55"/>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315" name="Google Shape;315;p55"/>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316" name="Google Shape;316;p55"/>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plain 2">
  <p:cSld name="BLANK_3_1_1_1_2">
    <p:bg>
      <p:bgPr>
        <a:solidFill>
          <a:srgbClr val="E0E1EB"/>
        </a:solidFill>
      </p:bgPr>
    </p:bg>
    <p:spTree>
      <p:nvGrpSpPr>
        <p:cNvPr id="317" name="Shape 317"/>
        <p:cNvGrpSpPr/>
        <p:nvPr/>
      </p:nvGrpSpPr>
      <p:grpSpPr>
        <a:xfrm>
          <a:off x="0" y="0"/>
          <a:ext cx="0" cy="0"/>
          <a:chOff x="0" y="0"/>
          <a:chExt cx="0" cy="0"/>
        </a:xfrm>
      </p:grpSpPr>
      <p:sp>
        <p:nvSpPr>
          <p:cNvPr id="318" name="Google Shape;318;p56"/>
          <p:cNvSpPr/>
          <p:nvPr/>
        </p:nvSpPr>
        <p:spPr>
          <a:xfrm>
            <a:off x="123900" y="121250"/>
            <a:ext cx="8899200" cy="4907700"/>
          </a:xfrm>
          <a:prstGeom prst="rect">
            <a:avLst/>
          </a:pr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9" name="Google Shape;319;p56"/>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320" name="Google Shape;320;p56"/>
          <p:cNvSpPr txBox="1"/>
          <p:nvPr>
            <p:ph type="title"/>
          </p:nvPr>
        </p:nvSpPr>
        <p:spPr>
          <a:xfrm>
            <a:off x="390600" y="355150"/>
            <a:ext cx="61914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frame with small logo 1 1 1">
  <p:cSld name="BLANK_3_1_1_4_2">
    <p:bg>
      <p:bgPr>
        <a:solidFill>
          <a:srgbClr val="E0E1EB"/>
        </a:solidFill>
      </p:bgPr>
    </p:bg>
    <p:spTree>
      <p:nvGrpSpPr>
        <p:cNvPr id="321" name="Shape 321"/>
        <p:cNvGrpSpPr/>
        <p:nvPr/>
      </p:nvGrpSpPr>
      <p:grpSpPr>
        <a:xfrm>
          <a:off x="0" y="0"/>
          <a:ext cx="0" cy="0"/>
          <a:chOff x="0" y="0"/>
          <a:chExt cx="0" cy="0"/>
        </a:xfrm>
      </p:grpSpPr>
      <p:sp>
        <p:nvSpPr>
          <p:cNvPr id="322" name="Google Shape;322;p57"/>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57"/>
          <p:cNvSpPr txBox="1"/>
          <p:nvPr>
            <p:ph type="title"/>
          </p:nvPr>
        </p:nvSpPr>
        <p:spPr>
          <a:xfrm>
            <a:off x="419175" y="368825"/>
            <a:ext cx="6238800" cy="41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latin typeface="DM Serif Text"/>
                <a:ea typeface="DM Serif Text"/>
                <a:cs typeface="DM Serif Text"/>
                <a:sym typeface="DM Serif Tex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24" name="Google Shape;324;p57"/>
          <p:cNvPicPr preferRelativeResize="0"/>
          <p:nvPr/>
        </p:nvPicPr>
        <p:blipFill rotWithShape="1">
          <a:blip r:embed="rId2">
            <a:alphaModFix/>
          </a:blip>
          <a:srcRect b="0" l="0" r="0" t="0"/>
          <a:stretch/>
        </p:blipFill>
        <p:spPr>
          <a:xfrm>
            <a:off x="8244175" y="284175"/>
            <a:ext cx="604450" cy="173725"/>
          </a:xfrm>
          <a:prstGeom prst="rect">
            <a:avLst/>
          </a:prstGeom>
          <a:noFill/>
          <a:ln>
            <a:noFill/>
          </a:ln>
        </p:spPr>
      </p:pic>
      <p:sp>
        <p:nvSpPr>
          <p:cNvPr id="325" name="Google Shape;325;p57"/>
          <p:cNvSpPr txBox="1"/>
          <p:nvPr>
            <p:ph idx="1" type="body"/>
          </p:nvPr>
        </p:nvSpPr>
        <p:spPr>
          <a:xfrm>
            <a:off x="419175" y="977500"/>
            <a:ext cx="8294100" cy="38523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Font typeface="DM Sans"/>
              <a:buChar char="●"/>
              <a:defRPr sz="1100">
                <a:latin typeface="DM Sans"/>
                <a:ea typeface="DM Sans"/>
                <a:cs typeface="DM Sans"/>
                <a:sym typeface="DM Sans"/>
              </a:defRPr>
            </a:lvl1pPr>
            <a:lvl2pPr indent="-298450" lvl="1" marL="914400" algn="l">
              <a:lnSpc>
                <a:spcPct val="115000"/>
              </a:lnSpc>
              <a:spcBef>
                <a:spcPts val="1600"/>
              </a:spcBef>
              <a:spcAft>
                <a:spcPts val="0"/>
              </a:spcAft>
              <a:buSzPts val="1100"/>
              <a:buFont typeface="DM Sans"/>
              <a:buChar char="○"/>
              <a:defRPr sz="1100">
                <a:latin typeface="DM Sans"/>
                <a:ea typeface="DM Sans"/>
                <a:cs typeface="DM Sans"/>
                <a:sym typeface="DM Sans"/>
              </a:defRPr>
            </a:lvl2pPr>
            <a:lvl3pPr indent="-298450" lvl="2" marL="1371600" algn="l">
              <a:lnSpc>
                <a:spcPct val="115000"/>
              </a:lnSpc>
              <a:spcBef>
                <a:spcPts val="1600"/>
              </a:spcBef>
              <a:spcAft>
                <a:spcPts val="0"/>
              </a:spcAft>
              <a:buSzPts val="1100"/>
              <a:buFont typeface="DM Sans"/>
              <a:buChar char="■"/>
              <a:defRPr sz="1100">
                <a:latin typeface="DM Sans"/>
                <a:ea typeface="DM Sans"/>
                <a:cs typeface="DM Sans"/>
                <a:sym typeface="DM Sans"/>
              </a:defRPr>
            </a:lvl3pPr>
            <a:lvl4pPr indent="-298450" lvl="3" marL="1828800" algn="l">
              <a:lnSpc>
                <a:spcPct val="115000"/>
              </a:lnSpc>
              <a:spcBef>
                <a:spcPts val="1600"/>
              </a:spcBef>
              <a:spcAft>
                <a:spcPts val="0"/>
              </a:spcAft>
              <a:buSzPts val="1100"/>
              <a:buFont typeface="DM Sans"/>
              <a:buChar char="●"/>
              <a:defRPr sz="1100">
                <a:latin typeface="DM Sans"/>
                <a:ea typeface="DM Sans"/>
                <a:cs typeface="DM Sans"/>
                <a:sym typeface="DM Sans"/>
              </a:defRPr>
            </a:lvl4pPr>
            <a:lvl5pPr indent="-298450" lvl="4" marL="2286000" algn="l">
              <a:lnSpc>
                <a:spcPct val="115000"/>
              </a:lnSpc>
              <a:spcBef>
                <a:spcPts val="1600"/>
              </a:spcBef>
              <a:spcAft>
                <a:spcPts val="0"/>
              </a:spcAft>
              <a:buSzPts val="1100"/>
              <a:buFont typeface="DM Sans"/>
              <a:buChar char="○"/>
              <a:defRPr sz="1100">
                <a:latin typeface="DM Sans"/>
                <a:ea typeface="DM Sans"/>
                <a:cs typeface="DM Sans"/>
                <a:sym typeface="DM Sans"/>
              </a:defRPr>
            </a:lvl5pPr>
            <a:lvl6pPr indent="-298450" lvl="5" marL="2743200" algn="l">
              <a:lnSpc>
                <a:spcPct val="115000"/>
              </a:lnSpc>
              <a:spcBef>
                <a:spcPts val="1600"/>
              </a:spcBef>
              <a:spcAft>
                <a:spcPts val="0"/>
              </a:spcAft>
              <a:buSzPts val="1100"/>
              <a:buFont typeface="DM Sans"/>
              <a:buChar char="■"/>
              <a:defRPr sz="1100">
                <a:latin typeface="DM Sans"/>
                <a:ea typeface="DM Sans"/>
                <a:cs typeface="DM Sans"/>
                <a:sym typeface="DM Sans"/>
              </a:defRPr>
            </a:lvl6pPr>
            <a:lvl7pPr indent="-298450" lvl="6" marL="3200400" algn="l">
              <a:lnSpc>
                <a:spcPct val="115000"/>
              </a:lnSpc>
              <a:spcBef>
                <a:spcPts val="1600"/>
              </a:spcBef>
              <a:spcAft>
                <a:spcPts val="0"/>
              </a:spcAft>
              <a:buSzPts val="1100"/>
              <a:buFont typeface="DM Sans"/>
              <a:buChar char="●"/>
              <a:defRPr sz="1100">
                <a:latin typeface="DM Sans"/>
                <a:ea typeface="DM Sans"/>
                <a:cs typeface="DM Sans"/>
                <a:sym typeface="DM Sans"/>
              </a:defRPr>
            </a:lvl7pPr>
            <a:lvl8pPr indent="-298450" lvl="7" marL="3657600" algn="l">
              <a:lnSpc>
                <a:spcPct val="115000"/>
              </a:lnSpc>
              <a:spcBef>
                <a:spcPts val="1600"/>
              </a:spcBef>
              <a:spcAft>
                <a:spcPts val="0"/>
              </a:spcAft>
              <a:buSzPts val="1100"/>
              <a:buFont typeface="DM Sans"/>
              <a:buChar char="○"/>
              <a:defRPr sz="1100">
                <a:latin typeface="DM Sans"/>
                <a:ea typeface="DM Sans"/>
                <a:cs typeface="DM Sans"/>
                <a:sym typeface="DM Sans"/>
              </a:defRPr>
            </a:lvl8pPr>
            <a:lvl9pPr indent="-298450" lvl="8" marL="4114800" algn="l">
              <a:lnSpc>
                <a:spcPct val="115000"/>
              </a:lnSpc>
              <a:spcBef>
                <a:spcPts val="1600"/>
              </a:spcBef>
              <a:spcAft>
                <a:spcPts val="160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rame with small logo 2">
  <p:cSld name="BLANK_3_1_1_3_2">
    <p:bg>
      <p:bgPr>
        <a:solidFill>
          <a:srgbClr val="E0E1EB"/>
        </a:solidFill>
      </p:bgPr>
    </p:bg>
    <p:spTree>
      <p:nvGrpSpPr>
        <p:cNvPr id="326" name="Shape 326"/>
        <p:cNvGrpSpPr/>
        <p:nvPr/>
      </p:nvGrpSpPr>
      <p:grpSpPr>
        <a:xfrm>
          <a:off x="0" y="0"/>
          <a:ext cx="0" cy="0"/>
          <a:chOff x="0" y="0"/>
          <a:chExt cx="0" cy="0"/>
        </a:xfrm>
      </p:grpSpPr>
      <p:sp>
        <p:nvSpPr>
          <p:cNvPr id="327" name="Google Shape;327;p58"/>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8" name="Google Shape;328;p58"/>
          <p:cNvSpPr txBox="1"/>
          <p:nvPr>
            <p:ph type="title"/>
          </p:nvPr>
        </p:nvSpPr>
        <p:spPr>
          <a:xfrm>
            <a:off x="419175" y="368825"/>
            <a:ext cx="6238800" cy="412800"/>
          </a:xfrm>
          <a:prstGeom prst="rect">
            <a:avLst/>
          </a:prstGeom>
          <a:noFill/>
          <a:ln>
            <a:noFill/>
          </a:ln>
        </p:spPr>
        <p:txBody>
          <a:bodyPr anchorCtr="0" anchor="t" bIns="91425" lIns="91425" spcFirstLastPara="1" rIns="91425" wrap="square" tIns="91425">
            <a:noAutofit/>
          </a:bodyPr>
          <a:lstStyle>
            <a:lvl1pPr lvl="0" algn="l">
              <a:lnSpc>
                <a:spcPct val="100000"/>
              </a:lnSpc>
              <a:spcBef>
                <a:spcPts val="0"/>
              </a:spcBef>
              <a:spcAft>
                <a:spcPts val="0"/>
              </a:spcAft>
              <a:buSzPts val="2800"/>
              <a:buNone/>
              <a:defRPr sz="1400">
                <a:latin typeface="DM Serif Text"/>
                <a:ea typeface="DM Serif Text"/>
                <a:cs typeface="DM Serif Text"/>
                <a:sym typeface="DM Serif Text"/>
              </a:defRPr>
            </a:lvl1pPr>
            <a:lvl2pPr lvl="1" algn="l">
              <a:lnSpc>
                <a:spcPct val="100000"/>
              </a:lnSpc>
              <a:spcBef>
                <a:spcPts val="0"/>
              </a:spcBef>
              <a:spcAft>
                <a:spcPts val="0"/>
              </a:spcAft>
              <a:buSzPts val="2800"/>
              <a:buNone/>
              <a:defRPr/>
            </a:lvl2pPr>
            <a:lvl3pPr lvl="2" algn="l">
              <a:lnSpc>
                <a:spcPct val="100000"/>
              </a:lnSpc>
              <a:spcBef>
                <a:spcPts val="0"/>
              </a:spcBef>
              <a:spcAft>
                <a:spcPts val="0"/>
              </a:spcAft>
              <a:buSzPts val="2800"/>
              <a:buNone/>
              <a:defRPr/>
            </a:lvl3pPr>
            <a:lvl4pPr lvl="3" algn="l">
              <a:lnSpc>
                <a:spcPct val="100000"/>
              </a:lnSpc>
              <a:spcBef>
                <a:spcPts val="0"/>
              </a:spcBef>
              <a:spcAft>
                <a:spcPts val="0"/>
              </a:spcAft>
              <a:buSzPts val="2800"/>
              <a:buNone/>
              <a:defRPr/>
            </a:lvl4pPr>
            <a:lvl5pPr lvl="4" algn="l">
              <a:lnSpc>
                <a:spcPct val="100000"/>
              </a:lnSpc>
              <a:spcBef>
                <a:spcPts val="0"/>
              </a:spcBef>
              <a:spcAft>
                <a:spcPts val="0"/>
              </a:spcAft>
              <a:buSzPts val="2800"/>
              <a:buNone/>
              <a:defRPr/>
            </a:lvl5pPr>
            <a:lvl6pPr lvl="5" algn="l">
              <a:lnSpc>
                <a:spcPct val="100000"/>
              </a:lnSpc>
              <a:spcBef>
                <a:spcPts val="0"/>
              </a:spcBef>
              <a:spcAft>
                <a:spcPts val="0"/>
              </a:spcAft>
              <a:buSzPts val="2800"/>
              <a:buNone/>
              <a:defRPr/>
            </a:lvl6pPr>
            <a:lvl7pPr lvl="6" algn="l">
              <a:lnSpc>
                <a:spcPct val="100000"/>
              </a:lnSpc>
              <a:spcBef>
                <a:spcPts val="0"/>
              </a:spcBef>
              <a:spcAft>
                <a:spcPts val="0"/>
              </a:spcAft>
              <a:buSzPts val="2800"/>
              <a:buNone/>
              <a:defRPr/>
            </a:lvl7pPr>
            <a:lvl8pPr lvl="7" algn="l">
              <a:lnSpc>
                <a:spcPct val="100000"/>
              </a:lnSpc>
              <a:spcBef>
                <a:spcPts val="0"/>
              </a:spcBef>
              <a:spcAft>
                <a:spcPts val="0"/>
              </a:spcAft>
              <a:buSzPts val="2800"/>
              <a:buNone/>
              <a:defRPr/>
            </a:lvl8pPr>
            <a:lvl9pPr lvl="8" algn="l">
              <a:lnSpc>
                <a:spcPct val="100000"/>
              </a:lnSpc>
              <a:spcBef>
                <a:spcPts val="0"/>
              </a:spcBef>
              <a:spcAft>
                <a:spcPts val="0"/>
              </a:spcAft>
              <a:buSzPts val="2800"/>
              <a:buNone/>
              <a:defRPr/>
            </a:lvl9pPr>
          </a:lstStyle>
          <a:p/>
        </p:txBody>
      </p:sp>
      <p:pic>
        <p:nvPicPr>
          <p:cNvPr id="329" name="Google Shape;329;p58"/>
          <p:cNvPicPr preferRelativeResize="0"/>
          <p:nvPr/>
        </p:nvPicPr>
        <p:blipFill rotWithShape="1">
          <a:blip r:embed="rId2">
            <a:alphaModFix/>
          </a:blip>
          <a:srcRect b="0" l="0" r="0" t="0"/>
          <a:stretch/>
        </p:blipFill>
        <p:spPr>
          <a:xfrm>
            <a:off x="8244175" y="284175"/>
            <a:ext cx="604450" cy="173725"/>
          </a:xfrm>
          <a:prstGeom prst="rect">
            <a:avLst/>
          </a:prstGeom>
          <a:noFill/>
          <a:ln>
            <a:noFill/>
          </a:ln>
        </p:spPr>
      </p:pic>
      <p:sp>
        <p:nvSpPr>
          <p:cNvPr id="330" name="Google Shape;330;p58"/>
          <p:cNvSpPr txBox="1"/>
          <p:nvPr>
            <p:ph idx="1" type="body"/>
          </p:nvPr>
        </p:nvSpPr>
        <p:spPr>
          <a:xfrm>
            <a:off x="419175" y="1438975"/>
            <a:ext cx="8294100" cy="3390900"/>
          </a:xfrm>
          <a:prstGeom prst="rect">
            <a:avLst/>
          </a:prstGeom>
          <a:noFill/>
          <a:ln>
            <a:noFill/>
          </a:ln>
        </p:spPr>
        <p:txBody>
          <a:bodyPr anchorCtr="0" anchor="t" bIns="91425" lIns="91425" spcFirstLastPara="1" rIns="91425" wrap="square" tIns="91425">
            <a:noAutofit/>
          </a:bodyPr>
          <a:lstStyle>
            <a:lvl1pPr indent="-298450" lvl="0" marL="457200" algn="l">
              <a:lnSpc>
                <a:spcPct val="115000"/>
              </a:lnSpc>
              <a:spcBef>
                <a:spcPts val="0"/>
              </a:spcBef>
              <a:spcAft>
                <a:spcPts val="0"/>
              </a:spcAft>
              <a:buSzPts val="1100"/>
              <a:buFont typeface="DM Sans"/>
              <a:buChar char="●"/>
              <a:defRPr sz="1100">
                <a:latin typeface="DM Sans"/>
                <a:ea typeface="DM Sans"/>
                <a:cs typeface="DM Sans"/>
                <a:sym typeface="DM Sans"/>
              </a:defRPr>
            </a:lvl1pPr>
            <a:lvl2pPr indent="-298450" lvl="1" marL="914400" algn="l">
              <a:lnSpc>
                <a:spcPct val="115000"/>
              </a:lnSpc>
              <a:spcBef>
                <a:spcPts val="1600"/>
              </a:spcBef>
              <a:spcAft>
                <a:spcPts val="0"/>
              </a:spcAft>
              <a:buSzPts val="1100"/>
              <a:buFont typeface="DM Sans"/>
              <a:buChar char="○"/>
              <a:defRPr sz="1100">
                <a:latin typeface="DM Sans"/>
                <a:ea typeface="DM Sans"/>
                <a:cs typeface="DM Sans"/>
                <a:sym typeface="DM Sans"/>
              </a:defRPr>
            </a:lvl2pPr>
            <a:lvl3pPr indent="-298450" lvl="2" marL="1371600" algn="l">
              <a:lnSpc>
                <a:spcPct val="115000"/>
              </a:lnSpc>
              <a:spcBef>
                <a:spcPts val="1600"/>
              </a:spcBef>
              <a:spcAft>
                <a:spcPts val="0"/>
              </a:spcAft>
              <a:buSzPts val="1100"/>
              <a:buFont typeface="DM Sans"/>
              <a:buChar char="■"/>
              <a:defRPr sz="1100">
                <a:latin typeface="DM Sans"/>
                <a:ea typeface="DM Sans"/>
                <a:cs typeface="DM Sans"/>
                <a:sym typeface="DM Sans"/>
              </a:defRPr>
            </a:lvl3pPr>
            <a:lvl4pPr indent="-298450" lvl="3" marL="1828800" algn="l">
              <a:lnSpc>
                <a:spcPct val="115000"/>
              </a:lnSpc>
              <a:spcBef>
                <a:spcPts val="1600"/>
              </a:spcBef>
              <a:spcAft>
                <a:spcPts val="0"/>
              </a:spcAft>
              <a:buSzPts val="1100"/>
              <a:buFont typeface="DM Sans"/>
              <a:buChar char="●"/>
              <a:defRPr sz="1100">
                <a:latin typeface="DM Sans"/>
                <a:ea typeface="DM Sans"/>
                <a:cs typeface="DM Sans"/>
                <a:sym typeface="DM Sans"/>
              </a:defRPr>
            </a:lvl4pPr>
            <a:lvl5pPr indent="-298450" lvl="4" marL="2286000" algn="l">
              <a:lnSpc>
                <a:spcPct val="115000"/>
              </a:lnSpc>
              <a:spcBef>
                <a:spcPts val="1600"/>
              </a:spcBef>
              <a:spcAft>
                <a:spcPts val="0"/>
              </a:spcAft>
              <a:buSzPts val="1100"/>
              <a:buFont typeface="DM Sans"/>
              <a:buChar char="○"/>
              <a:defRPr sz="1100">
                <a:latin typeface="DM Sans"/>
                <a:ea typeface="DM Sans"/>
                <a:cs typeface="DM Sans"/>
                <a:sym typeface="DM Sans"/>
              </a:defRPr>
            </a:lvl5pPr>
            <a:lvl6pPr indent="-298450" lvl="5" marL="2743200" algn="l">
              <a:lnSpc>
                <a:spcPct val="115000"/>
              </a:lnSpc>
              <a:spcBef>
                <a:spcPts val="1600"/>
              </a:spcBef>
              <a:spcAft>
                <a:spcPts val="0"/>
              </a:spcAft>
              <a:buSzPts val="1100"/>
              <a:buFont typeface="DM Sans"/>
              <a:buChar char="■"/>
              <a:defRPr sz="1100">
                <a:latin typeface="DM Sans"/>
                <a:ea typeface="DM Sans"/>
                <a:cs typeface="DM Sans"/>
                <a:sym typeface="DM Sans"/>
              </a:defRPr>
            </a:lvl6pPr>
            <a:lvl7pPr indent="-298450" lvl="6" marL="3200400" algn="l">
              <a:lnSpc>
                <a:spcPct val="115000"/>
              </a:lnSpc>
              <a:spcBef>
                <a:spcPts val="1600"/>
              </a:spcBef>
              <a:spcAft>
                <a:spcPts val="0"/>
              </a:spcAft>
              <a:buSzPts val="1100"/>
              <a:buFont typeface="DM Sans"/>
              <a:buChar char="●"/>
              <a:defRPr sz="1100">
                <a:latin typeface="DM Sans"/>
                <a:ea typeface="DM Sans"/>
                <a:cs typeface="DM Sans"/>
                <a:sym typeface="DM Sans"/>
              </a:defRPr>
            </a:lvl7pPr>
            <a:lvl8pPr indent="-298450" lvl="7" marL="3657600" algn="l">
              <a:lnSpc>
                <a:spcPct val="115000"/>
              </a:lnSpc>
              <a:spcBef>
                <a:spcPts val="1600"/>
              </a:spcBef>
              <a:spcAft>
                <a:spcPts val="0"/>
              </a:spcAft>
              <a:buSzPts val="1100"/>
              <a:buFont typeface="DM Sans"/>
              <a:buChar char="○"/>
              <a:defRPr sz="1100">
                <a:latin typeface="DM Sans"/>
                <a:ea typeface="DM Sans"/>
                <a:cs typeface="DM Sans"/>
                <a:sym typeface="DM Sans"/>
              </a:defRPr>
            </a:lvl8pPr>
            <a:lvl9pPr indent="-298450" lvl="8" marL="4114800" algn="l">
              <a:lnSpc>
                <a:spcPct val="115000"/>
              </a:lnSpc>
              <a:spcBef>
                <a:spcPts val="1600"/>
              </a:spcBef>
              <a:spcAft>
                <a:spcPts val="160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sic frame with small logo 2 2">
  <p:cSld name="BLANK_3_1_1_6_3">
    <p:bg>
      <p:bgPr>
        <a:solidFill>
          <a:srgbClr val="E0E1EB"/>
        </a:solidFill>
      </p:bgPr>
    </p:bg>
    <p:spTree>
      <p:nvGrpSpPr>
        <p:cNvPr id="331" name="Shape 331"/>
        <p:cNvGrpSpPr/>
        <p:nvPr/>
      </p:nvGrpSpPr>
      <p:grpSpPr>
        <a:xfrm>
          <a:off x="0" y="0"/>
          <a:ext cx="0" cy="0"/>
          <a:chOff x="0" y="0"/>
          <a:chExt cx="0" cy="0"/>
        </a:xfrm>
      </p:grpSpPr>
      <p:sp>
        <p:nvSpPr>
          <p:cNvPr id="332" name="Google Shape;332;p59"/>
          <p:cNvSpPr/>
          <p:nvPr/>
        </p:nvSpPr>
        <p:spPr>
          <a:xfrm>
            <a:off x="123900" y="121250"/>
            <a:ext cx="8899200" cy="49077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33" name="Google Shape;333;p59"/>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vl2pPr>
            <a:lvl3pPr lvl="2">
              <a:spcBef>
                <a:spcPts val="0"/>
              </a:spcBef>
              <a:spcAft>
                <a:spcPts val="0"/>
              </a:spcAft>
              <a:buNone/>
              <a:defRPr/>
            </a:lvl3pPr>
            <a:lvl4pPr lvl="3">
              <a:spcBef>
                <a:spcPts val="0"/>
              </a:spcBef>
              <a:spcAft>
                <a:spcPts val="0"/>
              </a:spcAft>
              <a:buNone/>
              <a:defRPr/>
            </a:lvl4pPr>
            <a:lvl5pPr lvl="4">
              <a:spcBef>
                <a:spcPts val="0"/>
              </a:spcBef>
              <a:spcAft>
                <a:spcPts val="0"/>
              </a:spcAft>
              <a:buNone/>
              <a:defRPr/>
            </a:lvl5pPr>
            <a:lvl6pPr lvl="5">
              <a:spcBef>
                <a:spcPts val="0"/>
              </a:spcBef>
              <a:spcAft>
                <a:spcPts val="0"/>
              </a:spcAft>
              <a:buNone/>
              <a:defRPr/>
            </a:lvl6pPr>
            <a:lvl7pPr lvl="6">
              <a:spcBef>
                <a:spcPts val="0"/>
              </a:spcBef>
              <a:spcAft>
                <a:spcPts val="0"/>
              </a:spcAft>
              <a:buNone/>
              <a:defRPr/>
            </a:lvl7pPr>
            <a:lvl8pPr lvl="7">
              <a:spcBef>
                <a:spcPts val="0"/>
              </a:spcBef>
              <a:spcAft>
                <a:spcPts val="0"/>
              </a:spcAft>
              <a:buNone/>
              <a:defRPr/>
            </a:lvl8pPr>
            <a:lvl9pPr lvl="8">
              <a:spcBef>
                <a:spcPts val="0"/>
              </a:spcBef>
              <a:spcAft>
                <a:spcPts val="0"/>
              </a:spcAft>
              <a:buNone/>
              <a:defRPr/>
            </a:lvl9pPr>
          </a:lstStyle>
          <a:p/>
        </p:txBody>
      </p:sp>
      <p:pic>
        <p:nvPicPr>
          <p:cNvPr id="334" name="Google Shape;334;p59"/>
          <p:cNvPicPr preferRelativeResize="0"/>
          <p:nvPr/>
        </p:nvPicPr>
        <p:blipFill>
          <a:blip r:embed="rId2">
            <a:alphaModFix/>
          </a:blip>
          <a:stretch>
            <a:fillRect/>
          </a:stretch>
        </p:blipFill>
        <p:spPr>
          <a:xfrm>
            <a:off x="8244175" y="284175"/>
            <a:ext cx="604450" cy="173725"/>
          </a:xfrm>
          <a:prstGeom prst="rect">
            <a:avLst/>
          </a:prstGeom>
          <a:noFill/>
          <a:ln>
            <a:noFill/>
          </a:ln>
        </p:spPr>
      </p:pic>
      <p:sp>
        <p:nvSpPr>
          <p:cNvPr id="335" name="Google Shape;335;p59"/>
          <p:cNvSpPr txBox="1"/>
          <p:nvPr>
            <p:ph idx="1" type="body"/>
          </p:nvPr>
        </p:nvSpPr>
        <p:spPr>
          <a:xfrm>
            <a:off x="419175" y="977500"/>
            <a:ext cx="8294100" cy="3852300"/>
          </a:xfrm>
          <a:prstGeom prst="rect">
            <a:avLst/>
          </a:prstGeom>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Ovr>
    <a:masterClrMapping/>
  </p:clrMapOvr>
  <p:extLst>
    <p:ext uri="{DCECCB84-F9BA-43D5-87BE-67443E8EF086}">
      <p15:sldGuideLst>
        <p15:guide id="1" pos="2880">
          <p15:clr>
            <a:srgbClr val="FA7B17"/>
          </p15:clr>
        </p15:guide>
        <p15:guide id="2" pos="113">
          <p15:clr>
            <a:srgbClr val="FA7B17"/>
          </p15:clr>
        </p15:guide>
        <p15:guide id="3" orient="horz" pos="1620">
          <p15:clr>
            <a:srgbClr val="FA7B17"/>
          </p15:clr>
        </p15:guide>
        <p15:guide id="4" orient="horz" pos="113">
          <p15:clr>
            <a:srgbClr val="FA7B17"/>
          </p15:clr>
        </p15:guide>
      </p15:sldGuideLst>
    </p:ext>
  </p:extLst>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rt 1 1">
  <p:cSld name="CUSTOM_1_1">
    <p:bg>
      <p:bgPr>
        <a:solidFill>
          <a:srgbClr val="4758EB"/>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371975" y="698400"/>
            <a:ext cx="4797600" cy="1098900"/>
          </a:xfrm>
          <a:prstGeom prst="rect">
            <a:avLst/>
          </a:prstGeom>
        </p:spPr>
        <p:txBody>
          <a:bodyPr anchorCtr="0" anchor="b" bIns="91425" lIns="91425" spcFirstLastPara="1" rIns="91425" wrap="square" tIns="91425">
            <a:noAutofit/>
          </a:bodyPr>
          <a:lstStyle>
            <a:lvl1pPr lvl="0">
              <a:spcBef>
                <a:spcPts val="0"/>
              </a:spcBef>
              <a:spcAft>
                <a:spcPts val="0"/>
              </a:spcAft>
              <a:buClr>
                <a:schemeClr val="lt2"/>
              </a:buClr>
              <a:buSzPts val="3000"/>
              <a:buNone/>
              <a:defRPr sz="3000">
                <a:solidFill>
                  <a:schemeClr val="lt2"/>
                </a:solidFill>
              </a:defRPr>
            </a:lvl1pPr>
            <a:lvl2pPr lvl="1">
              <a:spcBef>
                <a:spcPts val="0"/>
              </a:spcBef>
              <a:spcAft>
                <a:spcPts val="0"/>
              </a:spcAft>
              <a:buSzPts val="3500"/>
              <a:buNone/>
              <a:defRPr sz="3500"/>
            </a:lvl2pPr>
            <a:lvl3pPr lvl="2">
              <a:spcBef>
                <a:spcPts val="0"/>
              </a:spcBef>
              <a:spcAft>
                <a:spcPts val="0"/>
              </a:spcAft>
              <a:buSzPts val="3500"/>
              <a:buNone/>
              <a:defRPr sz="3500"/>
            </a:lvl3pPr>
            <a:lvl4pPr lvl="3">
              <a:spcBef>
                <a:spcPts val="0"/>
              </a:spcBef>
              <a:spcAft>
                <a:spcPts val="0"/>
              </a:spcAft>
              <a:buSzPts val="3500"/>
              <a:buNone/>
              <a:defRPr sz="3500"/>
            </a:lvl4pPr>
            <a:lvl5pPr lvl="4">
              <a:spcBef>
                <a:spcPts val="0"/>
              </a:spcBef>
              <a:spcAft>
                <a:spcPts val="0"/>
              </a:spcAft>
              <a:buSzPts val="3500"/>
              <a:buNone/>
              <a:defRPr sz="3500"/>
            </a:lvl5pPr>
            <a:lvl6pPr lvl="5">
              <a:spcBef>
                <a:spcPts val="0"/>
              </a:spcBef>
              <a:spcAft>
                <a:spcPts val="0"/>
              </a:spcAft>
              <a:buSzPts val="3500"/>
              <a:buNone/>
              <a:defRPr sz="3500"/>
            </a:lvl6pPr>
            <a:lvl7pPr lvl="6">
              <a:spcBef>
                <a:spcPts val="0"/>
              </a:spcBef>
              <a:spcAft>
                <a:spcPts val="0"/>
              </a:spcAft>
              <a:buSzPts val="3500"/>
              <a:buNone/>
              <a:defRPr sz="3500"/>
            </a:lvl7pPr>
            <a:lvl8pPr lvl="7">
              <a:spcBef>
                <a:spcPts val="0"/>
              </a:spcBef>
              <a:spcAft>
                <a:spcPts val="0"/>
              </a:spcAft>
              <a:buSzPts val="3500"/>
              <a:buNone/>
              <a:defRPr sz="3500"/>
            </a:lvl8pPr>
            <a:lvl9pPr lvl="8">
              <a:spcBef>
                <a:spcPts val="0"/>
              </a:spcBef>
              <a:spcAft>
                <a:spcPts val="0"/>
              </a:spcAft>
              <a:buSzPts val="3500"/>
              <a:buNone/>
              <a:defRPr sz="3500"/>
            </a:lvl9pPr>
          </a:lstStyle>
          <a:p/>
        </p:txBody>
      </p:sp>
      <p:sp>
        <p:nvSpPr>
          <p:cNvPr id="338" name="Google Shape;338;p60"/>
          <p:cNvSpPr txBox="1"/>
          <p:nvPr>
            <p:ph idx="1" type="subTitle"/>
          </p:nvPr>
        </p:nvSpPr>
        <p:spPr>
          <a:xfrm>
            <a:off x="371975" y="1788050"/>
            <a:ext cx="4812900" cy="679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rgbClr val="858EE0"/>
              </a:buClr>
              <a:buSzPts val="1500"/>
              <a:buFont typeface="DM Sans"/>
              <a:buNone/>
              <a:defRPr sz="1500">
                <a:solidFill>
                  <a:srgbClr val="858EE0"/>
                </a:solidFill>
                <a:latin typeface="DM Sans"/>
                <a:ea typeface="DM Sans"/>
                <a:cs typeface="DM Sans"/>
                <a:sym typeface="DM Sans"/>
              </a:defRPr>
            </a:lvl1pPr>
            <a:lvl2pPr lvl="1">
              <a:spcBef>
                <a:spcPts val="0"/>
              </a:spcBef>
              <a:spcAft>
                <a:spcPts val="0"/>
              </a:spcAft>
              <a:buSzPts val="1500"/>
              <a:buFont typeface="DM Sans"/>
              <a:buNone/>
              <a:defRPr sz="1500">
                <a:latin typeface="DM Sans"/>
                <a:ea typeface="DM Sans"/>
                <a:cs typeface="DM Sans"/>
                <a:sym typeface="DM Sans"/>
              </a:defRPr>
            </a:lvl2pPr>
            <a:lvl3pPr lvl="2">
              <a:spcBef>
                <a:spcPts val="0"/>
              </a:spcBef>
              <a:spcAft>
                <a:spcPts val="0"/>
              </a:spcAft>
              <a:buSzPts val="1500"/>
              <a:buFont typeface="DM Sans"/>
              <a:buNone/>
              <a:defRPr sz="1500">
                <a:latin typeface="DM Sans"/>
                <a:ea typeface="DM Sans"/>
                <a:cs typeface="DM Sans"/>
                <a:sym typeface="DM Sans"/>
              </a:defRPr>
            </a:lvl3pPr>
            <a:lvl4pPr lvl="3">
              <a:spcBef>
                <a:spcPts val="0"/>
              </a:spcBef>
              <a:spcAft>
                <a:spcPts val="0"/>
              </a:spcAft>
              <a:buSzPts val="1500"/>
              <a:buFont typeface="DM Sans"/>
              <a:buNone/>
              <a:defRPr sz="1500">
                <a:latin typeface="DM Sans"/>
                <a:ea typeface="DM Sans"/>
                <a:cs typeface="DM Sans"/>
                <a:sym typeface="DM Sans"/>
              </a:defRPr>
            </a:lvl4pPr>
            <a:lvl5pPr lvl="4">
              <a:spcBef>
                <a:spcPts val="0"/>
              </a:spcBef>
              <a:spcAft>
                <a:spcPts val="0"/>
              </a:spcAft>
              <a:buSzPts val="1500"/>
              <a:buFont typeface="DM Sans"/>
              <a:buNone/>
              <a:defRPr sz="1500">
                <a:latin typeface="DM Sans"/>
                <a:ea typeface="DM Sans"/>
                <a:cs typeface="DM Sans"/>
                <a:sym typeface="DM Sans"/>
              </a:defRPr>
            </a:lvl5pPr>
            <a:lvl6pPr lvl="5">
              <a:spcBef>
                <a:spcPts val="0"/>
              </a:spcBef>
              <a:spcAft>
                <a:spcPts val="0"/>
              </a:spcAft>
              <a:buSzPts val="1500"/>
              <a:buFont typeface="DM Sans"/>
              <a:buNone/>
              <a:defRPr sz="1500">
                <a:latin typeface="DM Sans"/>
                <a:ea typeface="DM Sans"/>
                <a:cs typeface="DM Sans"/>
                <a:sym typeface="DM Sans"/>
              </a:defRPr>
            </a:lvl6pPr>
            <a:lvl7pPr lvl="6">
              <a:spcBef>
                <a:spcPts val="0"/>
              </a:spcBef>
              <a:spcAft>
                <a:spcPts val="0"/>
              </a:spcAft>
              <a:buSzPts val="1500"/>
              <a:buFont typeface="DM Sans"/>
              <a:buNone/>
              <a:defRPr sz="1500">
                <a:latin typeface="DM Sans"/>
                <a:ea typeface="DM Sans"/>
                <a:cs typeface="DM Sans"/>
                <a:sym typeface="DM Sans"/>
              </a:defRPr>
            </a:lvl7pPr>
            <a:lvl8pPr lvl="7">
              <a:spcBef>
                <a:spcPts val="0"/>
              </a:spcBef>
              <a:spcAft>
                <a:spcPts val="0"/>
              </a:spcAft>
              <a:buSzPts val="1500"/>
              <a:buFont typeface="DM Sans"/>
              <a:buNone/>
              <a:defRPr sz="1500">
                <a:latin typeface="DM Sans"/>
                <a:ea typeface="DM Sans"/>
                <a:cs typeface="DM Sans"/>
                <a:sym typeface="DM Sans"/>
              </a:defRPr>
            </a:lvl8pPr>
            <a:lvl9pPr lvl="8">
              <a:spcBef>
                <a:spcPts val="0"/>
              </a:spcBef>
              <a:spcAft>
                <a:spcPts val="0"/>
              </a:spcAft>
              <a:buSzPts val="1500"/>
              <a:buFont typeface="DM Sans"/>
              <a:buNone/>
              <a:defRPr sz="1500">
                <a:latin typeface="DM Sans"/>
                <a:ea typeface="DM Sans"/>
                <a:cs typeface="DM Sans"/>
                <a:sym typeface="DM Sans"/>
              </a:defRPr>
            </a:lvl9pPr>
          </a:lstStyle>
          <a:p/>
        </p:txBody>
      </p:sp>
      <p:pic>
        <p:nvPicPr>
          <p:cNvPr id="339" name="Google Shape;339;p60"/>
          <p:cNvPicPr preferRelativeResize="0"/>
          <p:nvPr/>
        </p:nvPicPr>
        <p:blipFill>
          <a:blip r:embed="rId2">
            <a:alphaModFix/>
          </a:blip>
          <a:stretch>
            <a:fillRect/>
          </a:stretch>
        </p:blipFill>
        <p:spPr>
          <a:xfrm>
            <a:off x="390063" y="3771625"/>
            <a:ext cx="884925" cy="253675"/>
          </a:xfrm>
          <a:prstGeom prst="rect">
            <a:avLst/>
          </a:prstGeom>
          <a:noFill/>
          <a:ln>
            <a:noFill/>
          </a:ln>
        </p:spPr>
      </p:pic>
      <p:cxnSp>
        <p:nvCxnSpPr>
          <p:cNvPr id="340" name="Google Shape;340;p60"/>
          <p:cNvCxnSpPr/>
          <p:nvPr/>
        </p:nvCxnSpPr>
        <p:spPr>
          <a:xfrm>
            <a:off x="385775" y="4248150"/>
            <a:ext cx="4167300" cy="0"/>
          </a:xfrm>
          <a:prstGeom prst="straightConnector1">
            <a:avLst/>
          </a:prstGeom>
          <a:noFill/>
          <a:ln cap="flat" cmpd="sng" w="9525">
            <a:solidFill>
              <a:srgbClr val="FFFFFF"/>
            </a:solidFill>
            <a:prstDash val="solid"/>
            <a:round/>
            <a:headEnd len="med" w="med" type="none"/>
            <a:tailEnd len="med" w="med" type="none"/>
          </a:ln>
        </p:spPr>
      </p:cxnSp>
      <p:sp>
        <p:nvSpPr>
          <p:cNvPr id="341" name="Google Shape;341;p60"/>
          <p:cNvSpPr/>
          <p:nvPr>
            <p:ph idx="2" type="pic"/>
          </p:nvPr>
        </p:nvSpPr>
        <p:spPr>
          <a:xfrm>
            <a:off x="5224400" y="195300"/>
            <a:ext cx="3571800" cy="4752900"/>
          </a:xfrm>
          <a:prstGeom prst="rect">
            <a:avLst/>
          </a:prstGeom>
          <a:noFill/>
          <a:ln>
            <a:noFill/>
          </a:ln>
        </p:spPr>
      </p:sp>
    </p:spTree>
  </p:cSld>
  <p:clrMapOvr>
    <a:masterClrMapping/>
  </p:clrMapOvr>
  <p:extLst>
    <p:ext uri="{DCECCB84-F9BA-43D5-87BE-67443E8EF086}">
      <p15:sldGuideLst>
        <p15:guide id="1" orient="horz">
          <p15:clr>
            <a:srgbClr val="E46962"/>
          </p15:clr>
        </p15:guide>
      </p15:sldGuideLst>
    </p:ext>
  </p:extLst>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Title Slide neg">
  <p:cSld name="2_Title Slide neg">
    <p:bg>
      <p:bgPr>
        <a:solidFill>
          <a:schemeClr val="lt1"/>
        </a:solidFill>
      </p:bgPr>
    </p:bg>
    <p:spTree>
      <p:nvGrpSpPr>
        <p:cNvPr id="348" name="Shape 348"/>
        <p:cNvGrpSpPr/>
        <p:nvPr/>
      </p:nvGrpSpPr>
      <p:grpSpPr>
        <a:xfrm>
          <a:off x="0" y="0"/>
          <a:ext cx="0" cy="0"/>
          <a:chOff x="0" y="0"/>
          <a:chExt cx="0" cy="0"/>
        </a:xfrm>
      </p:grpSpPr>
      <p:sp>
        <p:nvSpPr>
          <p:cNvPr id="349" name="Google Shape;349;p62"/>
          <p:cNvSpPr/>
          <p:nvPr>
            <p:ph idx="2" type="pic"/>
          </p:nvPr>
        </p:nvSpPr>
        <p:spPr>
          <a:xfrm>
            <a:off x="0" y="0"/>
            <a:ext cx="9144000" cy="5143500"/>
          </a:xfrm>
          <a:prstGeom prst="rect">
            <a:avLst/>
          </a:prstGeom>
          <a:noFill/>
          <a:ln>
            <a:noFill/>
          </a:ln>
        </p:spPr>
      </p:sp>
      <p:sp>
        <p:nvSpPr>
          <p:cNvPr id="350" name="Google Shape;350;p62"/>
          <p:cNvSpPr txBox="1"/>
          <p:nvPr>
            <p:ph idx="1" type="subTitle"/>
          </p:nvPr>
        </p:nvSpPr>
        <p:spPr>
          <a:xfrm>
            <a:off x="451923" y="2813500"/>
            <a:ext cx="3994347" cy="53549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400"/>
              <a:buFont typeface="Verdana"/>
              <a:buNone/>
              <a:defRPr sz="1400">
                <a:solidFill>
                  <a:schemeClr val="lt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51" name="Google Shape;351;p62"/>
          <p:cNvSpPr txBox="1"/>
          <p:nvPr>
            <p:ph type="title"/>
          </p:nvPr>
        </p:nvSpPr>
        <p:spPr>
          <a:xfrm>
            <a:off x="442913" y="1561088"/>
            <a:ext cx="4020503" cy="1113532"/>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1"/>
              </a:buClr>
              <a:buSzPts val="2100"/>
              <a:buFont typeface="Verdana"/>
              <a:buNone/>
              <a:defRPr sz="2100">
                <a:solidFill>
                  <a:schemeClr val="lt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52" name="Google Shape;352;p62"/>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D8D8D8"/>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53" name="Google Shape;353;p62"/>
          <p:cNvSpPr txBox="1"/>
          <p:nvPr>
            <p:ph idx="3" type="body"/>
          </p:nvPr>
        </p:nvSpPr>
        <p:spPr>
          <a:xfrm>
            <a:off x="521494" y="4639068"/>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4" name="Google Shape;354;p62"/>
          <p:cNvSpPr txBox="1"/>
          <p:nvPr>
            <p:ph idx="4"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55" name="Google Shape;355;p62"/>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u="none" cap="none" strike="noStrike">
                <a:solidFill>
                  <a:srgbClr val="D8D8D8"/>
                </a:solidFill>
                <a:latin typeface="Verdana"/>
                <a:ea typeface="Verdana"/>
                <a:cs typeface="Verdana"/>
                <a:sym typeface="Verdana"/>
              </a:defRPr>
            </a:lvl1pPr>
            <a:lvl2pPr indent="0" lvl="1" marL="0" algn="r">
              <a:spcBef>
                <a:spcPts val="0"/>
              </a:spcBef>
              <a:buNone/>
              <a:defRPr b="0" i="0" sz="600" u="none" cap="none" strike="noStrike">
                <a:solidFill>
                  <a:srgbClr val="D8D8D8"/>
                </a:solidFill>
                <a:latin typeface="Verdana"/>
                <a:ea typeface="Verdana"/>
                <a:cs typeface="Verdana"/>
                <a:sym typeface="Verdana"/>
              </a:defRPr>
            </a:lvl2pPr>
            <a:lvl3pPr indent="0" lvl="2" marL="0" algn="r">
              <a:spcBef>
                <a:spcPts val="0"/>
              </a:spcBef>
              <a:buNone/>
              <a:defRPr b="0" i="0" sz="600" u="none" cap="none" strike="noStrike">
                <a:solidFill>
                  <a:srgbClr val="D8D8D8"/>
                </a:solidFill>
                <a:latin typeface="Verdana"/>
                <a:ea typeface="Verdana"/>
                <a:cs typeface="Verdana"/>
                <a:sym typeface="Verdana"/>
              </a:defRPr>
            </a:lvl3pPr>
            <a:lvl4pPr indent="0" lvl="3" marL="0" algn="r">
              <a:spcBef>
                <a:spcPts val="0"/>
              </a:spcBef>
              <a:buNone/>
              <a:defRPr b="0" i="0" sz="600" u="none" cap="none" strike="noStrike">
                <a:solidFill>
                  <a:srgbClr val="D8D8D8"/>
                </a:solidFill>
                <a:latin typeface="Verdana"/>
                <a:ea typeface="Verdana"/>
                <a:cs typeface="Verdana"/>
                <a:sym typeface="Verdana"/>
              </a:defRPr>
            </a:lvl4pPr>
            <a:lvl5pPr indent="0" lvl="4" marL="0" algn="r">
              <a:spcBef>
                <a:spcPts val="0"/>
              </a:spcBef>
              <a:buNone/>
              <a:defRPr b="0" i="0" sz="600" u="none" cap="none" strike="noStrike">
                <a:solidFill>
                  <a:srgbClr val="D8D8D8"/>
                </a:solidFill>
                <a:latin typeface="Verdana"/>
                <a:ea typeface="Verdana"/>
                <a:cs typeface="Verdana"/>
                <a:sym typeface="Verdana"/>
              </a:defRPr>
            </a:lvl5pPr>
            <a:lvl6pPr indent="0" lvl="5" marL="0" algn="r">
              <a:spcBef>
                <a:spcPts val="0"/>
              </a:spcBef>
              <a:buNone/>
              <a:defRPr b="0" i="0" sz="600" u="none" cap="none" strike="noStrike">
                <a:solidFill>
                  <a:srgbClr val="D8D8D8"/>
                </a:solidFill>
                <a:latin typeface="Verdana"/>
                <a:ea typeface="Verdana"/>
                <a:cs typeface="Verdana"/>
                <a:sym typeface="Verdana"/>
              </a:defRPr>
            </a:lvl6pPr>
            <a:lvl7pPr indent="0" lvl="6" marL="0" algn="r">
              <a:spcBef>
                <a:spcPts val="0"/>
              </a:spcBef>
              <a:buNone/>
              <a:defRPr b="0" i="0" sz="600" u="none" cap="none" strike="noStrike">
                <a:solidFill>
                  <a:srgbClr val="D8D8D8"/>
                </a:solidFill>
                <a:latin typeface="Verdana"/>
                <a:ea typeface="Verdana"/>
                <a:cs typeface="Verdana"/>
                <a:sym typeface="Verdana"/>
              </a:defRPr>
            </a:lvl7pPr>
            <a:lvl8pPr indent="0" lvl="7" marL="0" algn="r">
              <a:spcBef>
                <a:spcPts val="0"/>
              </a:spcBef>
              <a:buNone/>
              <a:defRPr b="0" i="0" sz="600" u="none" cap="none" strike="noStrike">
                <a:solidFill>
                  <a:srgbClr val="D8D8D8"/>
                </a:solidFill>
                <a:latin typeface="Verdana"/>
                <a:ea typeface="Verdana"/>
                <a:cs typeface="Verdana"/>
                <a:sym typeface="Verdana"/>
              </a:defRPr>
            </a:lvl8pPr>
            <a:lvl9pPr indent="0" lvl="8" marL="0" algn="r">
              <a:spcBef>
                <a:spcPts val="0"/>
              </a:spcBef>
              <a:buNone/>
              <a:defRPr b="0" i="0" sz="600" u="none" cap="none" strike="noStrike">
                <a:solidFill>
                  <a:srgbClr val="D8D8D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yben">
  <p:cSld name="TITLE_AND_TWO_COLUMNS_1_2_5_1">
    <p:spTree>
      <p:nvGrpSpPr>
        <p:cNvPr id="33" name="Shape 33"/>
        <p:cNvGrpSpPr/>
        <p:nvPr/>
      </p:nvGrpSpPr>
      <p:grpSpPr>
        <a:xfrm>
          <a:off x="0" y="0"/>
          <a:ext cx="0" cy="0"/>
          <a:chOff x="0" y="0"/>
          <a:chExt cx="0" cy="0"/>
        </a:xfrm>
      </p:grpSpPr>
      <p:sp>
        <p:nvSpPr>
          <p:cNvPr id="34" name="Google Shape;34;p7"/>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
        <p:nvSpPr>
          <p:cNvPr id="35" name="Google Shape;35;p7"/>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36" name="Google Shape;36;p7"/>
          <p:cNvSpPr/>
          <p:nvPr/>
        </p:nvSpPr>
        <p:spPr>
          <a:xfrm>
            <a:off x="4657800" y="0"/>
            <a:ext cx="4486200" cy="11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7"/>
          <p:cNvSpPr/>
          <p:nvPr/>
        </p:nvSpPr>
        <p:spPr>
          <a:xfrm rot="-5400000">
            <a:off x="6572850" y="2457000"/>
            <a:ext cx="5028000" cy="114300"/>
          </a:xfrm>
          <a:prstGeom prst="rect">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8" name="Google Shape;38;p7"/>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_Title and Content Full image neg">
  <p:cSld name="7_Title and Content Full image neg">
    <p:bg>
      <p:bgPr>
        <a:solidFill>
          <a:schemeClr val="lt1"/>
        </a:solidFill>
      </p:bgPr>
    </p:bg>
    <p:spTree>
      <p:nvGrpSpPr>
        <p:cNvPr id="356" name="Shape 356"/>
        <p:cNvGrpSpPr/>
        <p:nvPr/>
      </p:nvGrpSpPr>
      <p:grpSpPr>
        <a:xfrm>
          <a:off x="0" y="0"/>
          <a:ext cx="0" cy="0"/>
          <a:chOff x="0" y="0"/>
          <a:chExt cx="0" cy="0"/>
        </a:xfrm>
      </p:grpSpPr>
      <p:sp>
        <p:nvSpPr>
          <p:cNvPr id="357" name="Google Shape;357;p63"/>
          <p:cNvSpPr/>
          <p:nvPr>
            <p:ph idx="2" type="pic"/>
          </p:nvPr>
        </p:nvSpPr>
        <p:spPr>
          <a:xfrm>
            <a:off x="0" y="0"/>
            <a:ext cx="9144000" cy="5143500"/>
          </a:xfrm>
          <a:prstGeom prst="rect">
            <a:avLst/>
          </a:prstGeom>
          <a:noFill/>
          <a:ln>
            <a:noFill/>
          </a:ln>
        </p:spPr>
      </p:sp>
      <p:sp>
        <p:nvSpPr>
          <p:cNvPr id="358" name="Google Shape;358;p63"/>
          <p:cNvSpPr txBox="1"/>
          <p:nvPr>
            <p:ph idx="1" type="subTitle"/>
          </p:nvPr>
        </p:nvSpPr>
        <p:spPr>
          <a:xfrm>
            <a:off x="451923" y="1430204"/>
            <a:ext cx="3994347" cy="276322"/>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400"/>
              <a:buFont typeface="Verdana"/>
              <a:buNone/>
              <a:defRPr sz="1400">
                <a:solidFill>
                  <a:schemeClr val="lt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59" name="Google Shape;359;p63"/>
          <p:cNvSpPr txBox="1"/>
          <p:nvPr>
            <p:ph type="title"/>
          </p:nvPr>
        </p:nvSpPr>
        <p:spPr>
          <a:xfrm>
            <a:off x="442913" y="636056"/>
            <a:ext cx="4020503" cy="724912"/>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1"/>
              </a:buClr>
              <a:buSzPts val="2100"/>
              <a:buFont typeface="Verdana"/>
              <a:buNone/>
              <a:defRPr sz="2100">
                <a:solidFill>
                  <a:schemeClr val="lt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0" name="Google Shape;360;p63"/>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D8D8D8"/>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61" name="Google Shape;361;p63"/>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2" name="Google Shape;362;p63"/>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u="none" cap="none" strike="noStrike">
                <a:solidFill>
                  <a:srgbClr val="D8D8D8"/>
                </a:solidFill>
                <a:latin typeface="Verdana"/>
                <a:ea typeface="Verdana"/>
                <a:cs typeface="Verdana"/>
                <a:sym typeface="Verdana"/>
              </a:defRPr>
            </a:lvl1pPr>
            <a:lvl2pPr indent="0" lvl="1" marL="0" algn="r">
              <a:spcBef>
                <a:spcPts val="0"/>
              </a:spcBef>
              <a:buNone/>
              <a:defRPr b="0" i="0" sz="600" u="none" cap="none" strike="noStrike">
                <a:solidFill>
                  <a:srgbClr val="D8D8D8"/>
                </a:solidFill>
                <a:latin typeface="Verdana"/>
                <a:ea typeface="Verdana"/>
                <a:cs typeface="Verdana"/>
                <a:sym typeface="Verdana"/>
              </a:defRPr>
            </a:lvl2pPr>
            <a:lvl3pPr indent="0" lvl="2" marL="0" algn="r">
              <a:spcBef>
                <a:spcPts val="0"/>
              </a:spcBef>
              <a:buNone/>
              <a:defRPr b="0" i="0" sz="600" u="none" cap="none" strike="noStrike">
                <a:solidFill>
                  <a:srgbClr val="D8D8D8"/>
                </a:solidFill>
                <a:latin typeface="Verdana"/>
                <a:ea typeface="Verdana"/>
                <a:cs typeface="Verdana"/>
                <a:sym typeface="Verdana"/>
              </a:defRPr>
            </a:lvl3pPr>
            <a:lvl4pPr indent="0" lvl="3" marL="0" algn="r">
              <a:spcBef>
                <a:spcPts val="0"/>
              </a:spcBef>
              <a:buNone/>
              <a:defRPr b="0" i="0" sz="600" u="none" cap="none" strike="noStrike">
                <a:solidFill>
                  <a:srgbClr val="D8D8D8"/>
                </a:solidFill>
                <a:latin typeface="Verdana"/>
                <a:ea typeface="Verdana"/>
                <a:cs typeface="Verdana"/>
                <a:sym typeface="Verdana"/>
              </a:defRPr>
            </a:lvl4pPr>
            <a:lvl5pPr indent="0" lvl="4" marL="0" algn="r">
              <a:spcBef>
                <a:spcPts val="0"/>
              </a:spcBef>
              <a:buNone/>
              <a:defRPr b="0" i="0" sz="600" u="none" cap="none" strike="noStrike">
                <a:solidFill>
                  <a:srgbClr val="D8D8D8"/>
                </a:solidFill>
                <a:latin typeface="Verdana"/>
                <a:ea typeface="Verdana"/>
                <a:cs typeface="Verdana"/>
                <a:sym typeface="Verdana"/>
              </a:defRPr>
            </a:lvl5pPr>
            <a:lvl6pPr indent="0" lvl="5" marL="0" algn="r">
              <a:spcBef>
                <a:spcPts val="0"/>
              </a:spcBef>
              <a:buNone/>
              <a:defRPr b="0" i="0" sz="600" u="none" cap="none" strike="noStrike">
                <a:solidFill>
                  <a:srgbClr val="D8D8D8"/>
                </a:solidFill>
                <a:latin typeface="Verdana"/>
                <a:ea typeface="Verdana"/>
                <a:cs typeface="Verdana"/>
                <a:sym typeface="Verdana"/>
              </a:defRPr>
            </a:lvl6pPr>
            <a:lvl7pPr indent="0" lvl="6" marL="0" algn="r">
              <a:spcBef>
                <a:spcPts val="0"/>
              </a:spcBef>
              <a:buNone/>
              <a:defRPr b="0" i="0" sz="600" u="none" cap="none" strike="noStrike">
                <a:solidFill>
                  <a:srgbClr val="D8D8D8"/>
                </a:solidFill>
                <a:latin typeface="Verdana"/>
                <a:ea typeface="Verdana"/>
                <a:cs typeface="Verdana"/>
                <a:sym typeface="Verdana"/>
              </a:defRPr>
            </a:lvl7pPr>
            <a:lvl8pPr indent="0" lvl="7" marL="0" algn="r">
              <a:spcBef>
                <a:spcPts val="0"/>
              </a:spcBef>
              <a:buNone/>
              <a:defRPr b="0" i="0" sz="600" u="none" cap="none" strike="noStrike">
                <a:solidFill>
                  <a:srgbClr val="D8D8D8"/>
                </a:solidFill>
                <a:latin typeface="Verdana"/>
                <a:ea typeface="Verdana"/>
                <a:cs typeface="Verdana"/>
                <a:sym typeface="Verdana"/>
              </a:defRPr>
            </a:lvl8pPr>
            <a:lvl9pPr indent="0" lvl="8" marL="0" algn="r">
              <a:spcBef>
                <a:spcPts val="0"/>
              </a:spcBef>
              <a:buNone/>
              <a:defRPr b="0" i="0" sz="600" u="none" cap="none" strike="noStrike">
                <a:solidFill>
                  <a:srgbClr val="D8D8D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363" name="Google Shape;363;p63"/>
          <p:cNvSpPr txBox="1"/>
          <p:nvPr>
            <p:ph idx="4" type="body"/>
          </p:nvPr>
        </p:nvSpPr>
        <p:spPr>
          <a:xfrm>
            <a:off x="521494" y="4639069"/>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64" name="Google Shape;364;p63"/>
          <p:cNvSpPr txBox="1"/>
          <p:nvPr>
            <p:ph idx="5" type="body"/>
          </p:nvPr>
        </p:nvSpPr>
        <p:spPr>
          <a:xfrm>
            <a:off x="449892" y="1806178"/>
            <a:ext cx="3493294" cy="15311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Font typeface="Verdana"/>
              <a:buNone/>
              <a:defRPr>
                <a:solidFill>
                  <a:schemeClr val="lt1"/>
                </a:solidFill>
              </a:defRPr>
            </a:lvl1pPr>
            <a:lvl2pPr indent="-285750" lvl="1" marL="914400" algn="l">
              <a:lnSpc>
                <a:spcPct val="90000"/>
              </a:lnSpc>
              <a:spcBef>
                <a:spcPts val="400"/>
              </a:spcBef>
              <a:spcAft>
                <a:spcPts val="0"/>
              </a:spcAft>
              <a:buClr>
                <a:schemeClr val="lt1"/>
              </a:buClr>
              <a:buSzPts val="900"/>
              <a:buChar char="•"/>
              <a:defRPr>
                <a:solidFill>
                  <a:schemeClr val="lt1"/>
                </a:solidFill>
              </a:defRPr>
            </a:lvl2pPr>
            <a:lvl3pPr indent="-285750" lvl="2" marL="1371600" algn="l">
              <a:lnSpc>
                <a:spcPct val="90000"/>
              </a:lnSpc>
              <a:spcBef>
                <a:spcPts val="400"/>
              </a:spcBef>
              <a:spcAft>
                <a:spcPts val="0"/>
              </a:spcAft>
              <a:buClr>
                <a:schemeClr val="lt1"/>
              </a:buClr>
              <a:buSzPts val="900"/>
              <a:buChar char="•"/>
              <a:defRPr>
                <a:solidFill>
                  <a:schemeClr val="lt1"/>
                </a:solidFill>
              </a:defRPr>
            </a:lvl3pPr>
            <a:lvl4pPr indent="-285750" lvl="3" marL="1828800" algn="l">
              <a:lnSpc>
                <a:spcPct val="90000"/>
              </a:lnSpc>
              <a:spcBef>
                <a:spcPts val="400"/>
              </a:spcBef>
              <a:spcAft>
                <a:spcPts val="0"/>
              </a:spcAft>
              <a:buClr>
                <a:schemeClr val="lt1"/>
              </a:buClr>
              <a:buSzPts val="900"/>
              <a:buChar char="•"/>
              <a:defRPr>
                <a:solidFill>
                  <a:schemeClr val="lt1"/>
                </a:solidFill>
              </a:defRPr>
            </a:lvl4pPr>
            <a:lvl5pPr indent="-285750" lvl="4" marL="2286000" algn="l">
              <a:lnSpc>
                <a:spcPct val="90000"/>
              </a:lnSpc>
              <a:spcBef>
                <a:spcPts val="400"/>
              </a:spcBef>
              <a:spcAft>
                <a:spcPts val="0"/>
              </a:spcAft>
              <a:buClr>
                <a:schemeClr val="lt1"/>
              </a:buClr>
              <a:buSzPts val="9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_Title and Content Full image pos">
  <p:cSld name="5_Title and Content Full image pos">
    <p:bg>
      <p:bgPr>
        <a:solidFill>
          <a:schemeClr val="lt1"/>
        </a:solidFill>
      </p:bgPr>
    </p:bg>
    <p:spTree>
      <p:nvGrpSpPr>
        <p:cNvPr id="365" name="Shape 365"/>
        <p:cNvGrpSpPr/>
        <p:nvPr/>
      </p:nvGrpSpPr>
      <p:grpSpPr>
        <a:xfrm>
          <a:off x="0" y="0"/>
          <a:ext cx="0" cy="0"/>
          <a:chOff x="0" y="0"/>
          <a:chExt cx="0" cy="0"/>
        </a:xfrm>
      </p:grpSpPr>
      <p:sp>
        <p:nvSpPr>
          <p:cNvPr id="366" name="Google Shape;366;p64"/>
          <p:cNvSpPr/>
          <p:nvPr>
            <p:ph idx="2" type="pic"/>
          </p:nvPr>
        </p:nvSpPr>
        <p:spPr>
          <a:xfrm>
            <a:off x="0" y="0"/>
            <a:ext cx="9144000" cy="5143500"/>
          </a:xfrm>
          <a:prstGeom prst="rect">
            <a:avLst/>
          </a:prstGeom>
          <a:noFill/>
          <a:ln>
            <a:noFill/>
          </a:ln>
        </p:spPr>
      </p:sp>
      <p:sp>
        <p:nvSpPr>
          <p:cNvPr id="367" name="Google Shape;367;p64"/>
          <p:cNvSpPr txBox="1"/>
          <p:nvPr>
            <p:ph idx="1" type="subTitle"/>
          </p:nvPr>
        </p:nvSpPr>
        <p:spPr>
          <a:xfrm>
            <a:off x="451923" y="1430204"/>
            <a:ext cx="3994347" cy="276322"/>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400"/>
              <a:buFont typeface="Verdana"/>
              <a:buNone/>
              <a:defRPr sz="1400">
                <a:solidFill>
                  <a:schemeClr val="dk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68" name="Google Shape;368;p64"/>
          <p:cNvSpPr txBox="1"/>
          <p:nvPr>
            <p:ph type="title"/>
          </p:nvPr>
        </p:nvSpPr>
        <p:spPr>
          <a:xfrm>
            <a:off x="442913" y="636056"/>
            <a:ext cx="4020503" cy="724912"/>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2100"/>
              <a:buFont typeface="Verdana"/>
              <a:buNone/>
              <a:defRPr sz="2100">
                <a:solidFill>
                  <a:schemeClr val="dk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69" name="Google Shape;369;p64"/>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A5A5A5"/>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0" name="Google Shape;370;p64"/>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1" name="Google Shape;371;p64"/>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A5A5A5"/>
                </a:solidFill>
                <a:latin typeface="Verdana"/>
                <a:ea typeface="Verdana"/>
                <a:cs typeface="Verdana"/>
                <a:sym typeface="Verdana"/>
              </a:defRPr>
            </a:lvl1pPr>
            <a:lvl2pPr indent="0" lvl="1" marL="0" algn="r">
              <a:spcBef>
                <a:spcPts val="0"/>
              </a:spcBef>
              <a:buNone/>
              <a:defRPr b="0" i="0" sz="600">
                <a:solidFill>
                  <a:srgbClr val="A5A5A5"/>
                </a:solidFill>
                <a:latin typeface="Verdana"/>
                <a:ea typeface="Verdana"/>
                <a:cs typeface="Verdana"/>
                <a:sym typeface="Verdana"/>
              </a:defRPr>
            </a:lvl2pPr>
            <a:lvl3pPr indent="0" lvl="2" marL="0" algn="r">
              <a:spcBef>
                <a:spcPts val="0"/>
              </a:spcBef>
              <a:buNone/>
              <a:defRPr b="0" i="0" sz="600">
                <a:solidFill>
                  <a:srgbClr val="A5A5A5"/>
                </a:solidFill>
                <a:latin typeface="Verdana"/>
                <a:ea typeface="Verdana"/>
                <a:cs typeface="Verdana"/>
                <a:sym typeface="Verdana"/>
              </a:defRPr>
            </a:lvl3pPr>
            <a:lvl4pPr indent="0" lvl="3" marL="0" algn="r">
              <a:spcBef>
                <a:spcPts val="0"/>
              </a:spcBef>
              <a:buNone/>
              <a:defRPr b="0" i="0" sz="600">
                <a:solidFill>
                  <a:srgbClr val="A5A5A5"/>
                </a:solidFill>
                <a:latin typeface="Verdana"/>
                <a:ea typeface="Verdana"/>
                <a:cs typeface="Verdana"/>
                <a:sym typeface="Verdana"/>
              </a:defRPr>
            </a:lvl4pPr>
            <a:lvl5pPr indent="0" lvl="4" marL="0" algn="r">
              <a:spcBef>
                <a:spcPts val="0"/>
              </a:spcBef>
              <a:buNone/>
              <a:defRPr b="0" i="0" sz="600">
                <a:solidFill>
                  <a:srgbClr val="A5A5A5"/>
                </a:solidFill>
                <a:latin typeface="Verdana"/>
                <a:ea typeface="Verdana"/>
                <a:cs typeface="Verdana"/>
                <a:sym typeface="Verdana"/>
              </a:defRPr>
            </a:lvl5pPr>
            <a:lvl6pPr indent="0" lvl="5" marL="0" algn="r">
              <a:spcBef>
                <a:spcPts val="0"/>
              </a:spcBef>
              <a:buNone/>
              <a:defRPr b="0" i="0" sz="600">
                <a:solidFill>
                  <a:srgbClr val="A5A5A5"/>
                </a:solidFill>
                <a:latin typeface="Verdana"/>
                <a:ea typeface="Verdana"/>
                <a:cs typeface="Verdana"/>
                <a:sym typeface="Verdana"/>
              </a:defRPr>
            </a:lvl6pPr>
            <a:lvl7pPr indent="0" lvl="6" marL="0" algn="r">
              <a:spcBef>
                <a:spcPts val="0"/>
              </a:spcBef>
              <a:buNone/>
              <a:defRPr b="0" i="0" sz="600">
                <a:solidFill>
                  <a:srgbClr val="A5A5A5"/>
                </a:solidFill>
                <a:latin typeface="Verdana"/>
                <a:ea typeface="Verdana"/>
                <a:cs typeface="Verdana"/>
                <a:sym typeface="Verdana"/>
              </a:defRPr>
            </a:lvl7pPr>
            <a:lvl8pPr indent="0" lvl="7" marL="0" algn="r">
              <a:spcBef>
                <a:spcPts val="0"/>
              </a:spcBef>
              <a:buNone/>
              <a:defRPr b="0" i="0" sz="600">
                <a:solidFill>
                  <a:srgbClr val="A5A5A5"/>
                </a:solidFill>
                <a:latin typeface="Verdana"/>
                <a:ea typeface="Verdana"/>
                <a:cs typeface="Verdana"/>
                <a:sym typeface="Verdana"/>
              </a:defRPr>
            </a:lvl8pPr>
            <a:lvl9pPr indent="0" lvl="8" marL="0" algn="r">
              <a:spcBef>
                <a:spcPts val="0"/>
              </a:spcBef>
              <a:buNone/>
              <a:defRPr b="0" i="0" sz="600">
                <a:solidFill>
                  <a:srgbClr val="A5A5A5"/>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372" name="Google Shape;372;p64"/>
          <p:cNvSpPr txBox="1"/>
          <p:nvPr>
            <p:ph idx="4" type="body"/>
          </p:nvPr>
        </p:nvSpPr>
        <p:spPr>
          <a:xfrm>
            <a:off x="521494" y="4639069"/>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73" name="Google Shape;373;p64"/>
          <p:cNvSpPr txBox="1"/>
          <p:nvPr>
            <p:ph idx="5" type="body"/>
          </p:nvPr>
        </p:nvSpPr>
        <p:spPr>
          <a:xfrm>
            <a:off x="449892" y="1806178"/>
            <a:ext cx="3493294" cy="15311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400"/>
              <a:buNone/>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0_Text and Picture pos">
  <p:cSld name="10_Text and Picture pos">
    <p:bg>
      <p:bgPr>
        <a:solidFill>
          <a:schemeClr val="lt1"/>
        </a:solidFill>
      </p:bgPr>
    </p:bg>
    <p:spTree>
      <p:nvGrpSpPr>
        <p:cNvPr id="374" name="Shape 374"/>
        <p:cNvGrpSpPr/>
        <p:nvPr/>
      </p:nvGrpSpPr>
      <p:grpSpPr>
        <a:xfrm>
          <a:off x="0" y="0"/>
          <a:ext cx="0" cy="0"/>
          <a:chOff x="0" y="0"/>
          <a:chExt cx="0" cy="0"/>
        </a:xfrm>
      </p:grpSpPr>
      <p:sp>
        <p:nvSpPr>
          <p:cNvPr id="375" name="Google Shape;375;p65"/>
          <p:cNvSpPr/>
          <p:nvPr>
            <p:ph idx="2" type="pic"/>
          </p:nvPr>
        </p:nvSpPr>
        <p:spPr>
          <a:xfrm>
            <a:off x="4572000" y="735806"/>
            <a:ext cx="4574118" cy="4407694"/>
          </a:xfrm>
          <a:prstGeom prst="rect">
            <a:avLst/>
          </a:prstGeom>
          <a:noFill/>
          <a:ln>
            <a:noFill/>
          </a:ln>
        </p:spPr>
      </p:sp>
      <p:sp>
        <p:nvSpPr>
          <p:cNvPr id="376" name="Google Shape;376;p65"/>
          <p:cNvSpPr txBox="1"/>
          <p:nvPr>
            <p:ph idx="1" type="subTitle"/>
          </p:nvPr>
        </p:nvSpPr>
        <p:spPr>
          <a:xfrm>
            <a:off x="451923" y="1430204"/>
            <a:ext cx="3994347" cy="276322"/>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400"/>
              <a:buFont typeface="Verdana"/>
              <a:buNone/>
              <a:defRPr sz="1400">
                <a:solidFill>
                  <a:schemeClr val="dk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77" name="Google Shape;377;p65"/>
          <p:cNvSpPr txBox="1"/>
          <p:nvPr>
            <p:ph type="title"/>
          </p:nvPr>
        </p:nvSpPr>
        <p:spPr>
          <a:xfrm>
            <a:off x="442913" y="636056"/>
            <a:ext cx="4020503" cy="724912"/>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2100"/>
              <a:buFont typeface="Verdana"/>
              <a:buNone/>
              <a:defRPr sz="2100">
                <a:solidFill>
                  <a:schemeClr val="dk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78" name="Google Shape;378;p65"/>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A5A5A5"/>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79" name="Google Shape;379;p65"/>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0" name="Google Shape;380;p65"/>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A5A5A5"/>
                </a:solidFill>
                <a:latin typeface="Verdana"/>
                <a:ea typeface="Verdana"/>
                <a:cs typeface="Verdana"/>
                <a:sym typeface="Verdana"/>
              </a:defRPr>
            </a:lvl1pPr>
            <a:lvl2pPr indent="0" lvl="1" marL="0" algn="r">
              <a:spcBef>
                <a:spcPts val="0"/>
              </a:spcBef>
              <a:buNone/>
              <a:defRPr b="0" i="0" sz="600">
                <a:solidFill>
                  <a:srgbClr val="A5A5A5"/>
                </a:solidFill>
                <a:latin typeface="Verdana"/>
                <a:ea typeface="Verdana"/>
                <a:cs typeface="Verdana"/>
                <a:sym typeface="Verdana"/>
              </a:defRPr>
            </a:lvl2pPr>
            <a:lvl3pPr indent="0" lvl="2" marL="0" algn="r">
              <a:spcBef>
                <a:spcPts val="0"/>
              </a:spcBef>
              <a:buNone/>
              <a:defRPr b="0" i="0" sz="600">
                <a:solidFill>
                  <a:srgbClr val="A5A5A5"/>
                </a:solidFill>
                <a:latin typeface="Verdana"/>
                <a:ea typeface="Verdana"/>
                <a:cs typeface="Verdana"/>
                <a:sym typeface="Verdana"/>
              </a:defRPr>
            </a:lvl3pPr>
            <a:lvl4pPr indent="0" lvl="3" marL="0" algn="r">
              <a:spcBef>
                <a:spcPts val="0"/>
              </a:spcBef>
              <a:buNone/>
              <a:defRPr b="0" i="0" sz="600">
                <a:solidFill>
                  <a:srgbClr val="A5A5A5"/>
                </a:solidFill>
                <a:latin typeface="Verdana"/>
                <a:ea typeface="Verdana"/>
                <a:cs typeface="Verdana"/>
                <a:sym typeface="Verdana"/>
              </a:defRPr>
            </a:lvl4pPr>
            <a:lvl5pPr indent="0" lvl="4" marL="0" algn="r">
              <a:spcBef>
                <a:spcPts val="0"/>
              </a:spcBef>
              <a:buNone/>
              <a:defRPr b="0" i="0" sz="600">
                <a:solidFill>
                  <a:srgbClr val="A5A5A5"/>
                </a:solidFill>
                <a:latin typeface="Verdana"/>
                <a:ea typeface="Verdana"/>
                <a:cs typeface="Verdana"/>
                <a:sym typeface="Verdana"/>
              </a:defRPr>
            </a:lvl5pPr>
            <a:lvl6pPr indent="0" lvl="5" marL="0" algn="r">
              <a:spcBef>
                <a:spcPts val="0"/>
              </a:spcBef>
              <a:buNone/>
              <a:defRPr b="0" i="0" sz="600">
                <a:solidFill>
                  <a:srgbClr val="A5A5A5"/>
                </a:solidFill>
                <a:latin typeface="Verdana"/>
                <a:ea typeface="Verdana"/>
                <a:cs typeface="Verdana"/>
                <a:sym typeface="Verdana"/>
              </a:defRPr>
            </a:lvl6pPr>
            <a:lvl7pPr indent="0" lvl="6" marL="0" algn="r">
              <a:spcBef>
                <a:spcPts val="0"/>
              </a:spcBef>
              <a:buNone/>
              <a:defRPr b="0" i="0" sz="600">
                <a:solidFill>
                  <a:srgbClr val="A5A5A5"/>
                </a:solidFill>
                <a:latin typeface="Verdana"/>
                <a:ea typeface="Verdana"/>
                <a:cs typeface="Verdana"/>
                <a:sym typeface="Verdana"/>
              </a:defRPr>
            </a:lvl7pPr>
            <a:lvl8pPr indent="0" lvl="7" marL="0" algn="r">
              <a:spcBef>
                <a:spcPts val="0"/>
              </a:spcBef>
              <a:buNone/>
              <a:defRPr b="0" i="0" sz="600">
                <a:solidFill>
                  <a:srgbClr val="A5A5A5"/>
                </a:solidFill>
                <a:latin typeface="Verdana"/>
                <a:ea typeface="Verdana"/>
                <a:cs typeface="Verdana"/>
                <a:sym typeface="Verdana"/>
              </a:defRPr>
            </a:lvl8pPr>
            <a:lvl9pPr indent="0" lvl="8" marL="0" algn="r">
              <a:spcBef>
                <a:spcPts val="0"/>
              </a:spcBef>
              <a:buNone/>
              <a:defRPr b="0" i="0" sz="600">
                <a:solidFill>
                  <a:srgbClr val="A5A5A5"/>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381" name="Google Shape;381;p65"/>
          <p:cNvSpPr txBox="1"/>
          <p:nvPr>
            <p:ph idx="4" type="body"/>
          </p:nvPr>
        </p:nvSpPr>
        <p:spPr>
          <a:xfrm>
            <a:off x="521494" y="4639069"/>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2" name="Google Shape;382;p65"/>
          <p:cNvSpPr txBox="1"/>
          <p:nvPr>
            <p:ph idx="5" type="body"/>
          </p:nvPr>
        </p:nvSpPr>
        <p:spPr>
          <a:xfrm>
            <a:off x="449892" y="1806178"/>
            <a:ext cx="3493294" cy="15311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400"/>
              <a:buNone/>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Full image box neg">
  <p:cSld name="8_Title and Content Full image box neg">
    <p:bg>
      <p:bgPr>
        <a:solidFill>
          <a:schemeClr val="lt1"/>
        </a:solidFill>
      </p:bgPr>
    </p:bg>
    <p:spTree>
      <p:nvGrpSpPr>
        <p:cNvPr id="383" name="Shape 383"/>
        <p:cNvGrpSpPr/>
        <p:nvPr/>
      </p:nvGrpSpPr>
      <p:grpSpPr>
        <a:xfrm>
          <a:off x="0" y="0"/>
          <a:ext cx="0" cy="0"/>
          <a:chOff x="0" y="0"/>
          <a:chExt cx="0" cy="0"/>
        </a:xfrm>
      </p:grpSpPr>
      <p:sp>
        <p:nvSpPr>
          <p:cNvPr id="384" name="Google Shape;384;p66"/>
          <p:cNvSpPr/>
          <p:nvPr>
            <p:ph idx="2" type="pic"/>
          </p:nvPr>
        </p:nvSpPr>
        <p:spPr>
          <a:xfrm>
            <a:off x="0" y="0"/>
            <a:ext cx="9144000" cy="5143500"/>
          </a:xfrm>
          <a:prstGeom prst="rect">
            <a:avLst/>
          </a:prstGeom>
          <a:noFill/>
          <a:ln>
            <a:noFill/>
          </a:ln>
        </p:spPr>
      </p:sp>
      <p:sp>
        <p:nvSpPr>
          <p:cNvPr id="385" name="Google Shape;385;p66"/>
          <p:cNvSpPr txBox="1"/>
          <p:nvPr>
            <p:ph idx="1" type="body"/>
          </p:nvPr>
        </p:nvSpPr>
        <p:spPr>
          <a:xfrm>
            <a:off x="4572000" y="735806"/>
            <a:ext cx="4582633" cy="4407694"/>
          </a:xfrm>
          <a:prstGeom prst="rect">
            <a:avLst/>
          </a:prstGeom>
          <a:solidFill>
            <a:schemeClr val="lt1">
              <a:alpha val="80000"/>
            </a:schemeClr>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86" name="Google Shape;386;p66"/>
          <p:cNvSpPr txBox="1"/>
          <p:nvPr>
            <p:ph idx="3" type="subTitle"/>
          </p:nvPr>
        </p:nvSpPr>
        <p:spPr>
          <a:xfrm>
            <a:off x="451923" y="1430204"/>
            <a:ext cx="3994347" cy="276322"/>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400"/>
              <a:buFont typeface="Verdana"/>
              <a:buNone/>
              <a:defRPr sz="1400">
                <a:solidFill>
                  <a:schemeClr val="lt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87" name="Google Shape;387;p66"/>
          <p:cNvSpPr txBox="1"/>
          <p:nvPr>
            <p:ph type="title"/>
          </p:nvPr>
        </p:nvSpPr>
        <p:spPr>
          <a:xfrm>
            <a:off x="442913" y="636056"/>
            <a:ext cx="4020503" cy="724912"/>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lt1"/>
              </a:buClr>
              <a:buSzPts val="2100"/>
              <a:buFont typeface="Verdana"/>
              <a:buNone/>
              <a:defRPr sz="2100">
                <a:solidFill>
                  <a:schemeClr val="lt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388" name="Google Shape;388;p66"/>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D8D8D8"/>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389" name="Google Shape;389;p66"/>
          <p:cNvSpPr txBox="1"/>
          <p:nvPr>
            <p:ph idx="4"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0" name="Google Shape;390;p66"/>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D8D8D8"/>
                </a:solidFill>
                <a:latin typeface="Verdana"/>
                <a:ea typeface="Verdana"/>
                <a:cs typeface="Verdana"/>
                <a:sym typeface="Verdana"/>
              </a:defRPr>
            </a:lvl1pPr>
            <a:lvl2pPr indent="0" lvl="1" marL="0" algn="r">
              <a:spcBef>
                <a:spcPts val="0"/>
              </a:spcBef>
              <a:buNone/>
              <a:defRPr b="0" i="0" sz="600">
                <a:solidFill>
                  <a:srgbClr val="D8D8D8"/>
                </a:solidFill>
                <a:latin typeface="Verdana"/>
                <a:ea typeface="Verdana"/>
                <a:cs typeface="Verdana"/>
                <a:sym typeface="Verdana"/>
              </a:defRPr>
            </a:lvl2pPr>
            <a:lvl3pPr indent="0" lvl="2" marL="0" algn="r">
              <a:spcBef>
                <a:spcPts val="0"/>
              </a:spcBef>
              <a:buNone/>
              <a:defRPr b="0" i="0" sz="600">
                <a:solidFill>
                  <a:srgbClr val="D8D8D8"/>
                </a:solidFill>
                <a:latin typeface="Verdana"/>
                <a:ea typeface="Verdana"/>
                <a:cs typeface="Verdana"/>
                <a:sym typeface="Verdana"/>
              </a:defRPr>
            </a:lvl3pPr>
            <a:lvl4pPr indent="0" lvl="3" marL="0" algn="r">
              <a:spcBef>
                <a:spcPts val="0"/>
              </a:spcBef>
              <a:buNone/>
              <a:defRPr b="0" i="0" sz="600">
                <a:solidFill>
                  <a:srgbClr val="D8D8D8"/>
                </a:solidFill>
                <a:latin typeface="Verdana"/>
                <a:ea typeface="Verdana"/>
                <a:cs typeface="Verdana"/>
                <a:sym typeface="Verdana"/>
              </a:defRPr>
            </a:lvl4pPr>
            <a:lvl5pPr indent="0" lvl="4" marL="0" algn="r">
              <a:spcBef>
                <a:spcPts val="0"/>
              </a:spcBef>
              <a:buNone/>
              <a:defRPr b="0" i="0" sz="600">
                <a:solidFill>
                  <a:srgbClr val="D8D8D8"/>
                </a:solidFill>
                <a:latin typeface="Verdana"/>
                <a:ea typeface="Verdana"/>
                <a:cs typeface="Verdana"/>
                <a:sym typeface="Verdana"/>
              </a:defRPr>
            </a:lvl5pPr>
            <a:lvl6pPr indent="0" lvl="5" marL="0" algn="r">
              <a:spcBef>
                <a:spcPts val="0"/>
              </a:spcBef>
              <a:buNone/>
              <a:defRPr b="0" i="0" sz="600">
                <a:solidFill>
                  <a:srgbClr val="D8D8D8"/>
                </a:solidFill>
                <a:latin typeface="Verdana"/>
                <a:ea typeface="Verdana"/>
                <a:cs typeface="Verdana"/>
                <a:sym typeface="Verdana"/>
              </a:defRPr>
            </a:lvl6pPr>
            <a:lvl7pPr indent="0" lvl="6" marL="0" algn="r">
              <a:spcBef>
                <a:spcPts val="0"/>
              </a:spcBef>
              <a:buNone/>
              <a:defRPr b="0" i="0" sz="600">
                <a:solidFill>
                  <a:srgbClr val="D8D8D8"/>
                </a:solidFill>
                <a:latin typeface="Verdana"/>
                <a:ea typeface="Verdana"/>
                <a:cs typeface="Verdana"/>
                <a:sym typeface="Verdana"/>
              </a:defRPr>
            </a:lvl7pPr>
            <a:lvl8pPr indent="0" lvl="7" marL="0" algn="r">
              <a:spcBef>
                <a:spcPts val="0"/>
              </a:spcBef>
              <a:buNone/>
              <a:defRPr b="0" i="0" sz="600">
                <a:solidFill>
                  <a:srgbClr val="D8D8D8"/>
                </a:solidFill>
                <a:latin typeface="Verdana"/>
                <a:ea typeface="Verdana"/>
                <a:cs typeface="Verdana"/>
                <a:sym typeface="Verdana"/>
              </a:defRPr>
            </a:lvl8pPr>
            <a:lvl9pPr indent="0" lvl="8" marL="0" algn="r">
              <a:spcBef>
                <a:spcPts val="0"/>
              </a:spcBef>
              <a:buNone/>
              <a:defRPr b="0" i="0" sz="600">
                <a:solidFill>
                  <a:srgbClr val="D8D8D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391" name="Google Shape;391;p66"/>
          <p:cNvSpPr txBox="1"/>
          <p:nvPr>
            <p:ph idx="5" type="body"/>
          </p:nvPr>
        </p:nvSpPr>
        <p:spPr>
          <a:xfrm>
            <a:off x="521494" y="4639069"/>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392" name="Google Shape;392;p66"/>
          <p:cNvSpPr txBox="1"/>
          <p:nvPr>
            <p:ph idx="6" type="body"/>
          </p:nvPr>
        </p:nvSpPr>
        <p:spPr>
          <a:xfrm>
            <a:off x="449892" y="1806178"/>
            <a:ext cx="3493294" cy="15311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Font typeface="Verdana"/>
              <a:buNone/>
              <a:defRPr>
                <a:solidFill>
                  <a:schemeClr val="lt1"/>
                </a:solidFill>
              </a:defRPr>
            </a:lvl1pPr>
            <a:lvl2pPr indent="-285750" lvl="1" marL="914400" algn="l">
              <a:lnSpc>
                <a:spcPct val="90000"/>
              </a:lnSpc>
              <a:spcBef>
                <a:spcPts val="400"/>
              </a:spcBef>
              <a:spcAft>
                <a:spcPts val="0"/>
              </a:spcAft>
              <a:buClr>
                <a:schemeClr val="lt1"/>
              </a:buClr>
              <a:buSzPts val="900"/>
              <a:buChar char="•"/>
              <a:defRPr>
                <a:solidFill>
                  <a:schemeClr val="lt1"/>
                </a:solidFill>
              </a:defRPr>
            </a:lvl2pPr>
            <a:lvl3pPr indent="-285750" lvl="2" marL="1371600" algn="l">
              <a:lnSpc>
                <a:spcPct val="90000"/>
              </a:lnSpc>
              <a:spcBef>
                <a:spcPts val="400"/>
              </a:spcBef>
              <a:spcAft>
                <a:spcPts val="0"/>
              </a:spcAft>
              <a:buClr>
                <a:schemeClr val="lt1"/>
              </a:buClr>
              <a:buSzPts val="900"/>
              <a:buChar char="•"/>
              <a:defRPr>
                <a:solidFill>
                  <a:schemeClr val="lt1"/>
                </a:solidFill>
              </a:defRPr>
            </a:lvl3pPr>
            <a:lvl4pPr indent="-285750" lvl="3" marL="1828800" algn="l">
              <a:lnSpc>
                <a:spcPct val="90000"/>
              </a:lnSpc>
              <a:spcBef>
                <a:spcPts val="400"/>
              </a:spcBef>
              <a:spcAft>
                <a:spcPts val="0"/>
              </a:spcAft>
              <a:buClr>
                <a:schemeClr val="lt1"/>
              </a:buClr>
              <a:buSzPts val="900"/>
              <a:buChar char="•"/>
              <a:defRPr>
                <a:solidFill>
                  <a:schemeClr val="lt1"/>
                </a:solidFill>
              </a:defRPr>
            </a:lvl4pPr>
            <a:lvl5pPr indent="-285750" lvl="4" marL="2286000" algn="l">
              <a:lnSpc>
                <a:spcPct val="90000"/>
              </a:lnSpc>
              <a:spcBef>
                <a:spcPts val="400"/>
              </a:spcBef>
              <a:spcAft>
                <a:spcPts val="0"/>
              </a:spcAft>
              <a:buClr>
                <a:schemeClr val="lt1"/>
              </a:buClr>
              <a:buSzPts val="900"/>
              <a:buChar char="•"/>
              <a:defRPr>
                <a:solidFill>
                  <a:schemeClr val="lt1"/>
                </a:solidFill>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reaker 1 Small Speech Bubble">
  <p:cSld name="Breaker 1 Small Speech Bubble">
    <p:bg>
      <p:bgPr>
        <a:solidFill>
          <a:schemeClr val="lt1"/>
        </a:solidFill>
      </p:bgPr>
    </p:bg>
    <p:spTree>
      <p:nvGrpSpPr>
        <p:cNvPr id="393" name="Shape 393"/>
        <p:cNvGrpSpPr/>
        <p:nvPr/>
      </p:nvGrpSpPr>
      <p:grpSpPr>
        <a:xfrm>
          <a:off x="0" y="0"/>
          <a:ext cx="0" cy="0"/>
          <a:chOff x="0" y="0"/>
          <a:chExt cx="0" cy="0"/>
        </a:xfrm>
      </p:grpSpPr>
      <p:pic>
        <p:nvPicPr>
          <p:cNvPr descr="A picture containing text, sky, outdoor, road&#10;&#10;Description automatically generated" id="394" name="Google Shape;394;p67"/>
          <p:cNvPicPr preferRelativeResize="0"/>
          <p:nvPr/>
        </p:nvPicPr>
        <p:blipFill rotWithShape="1">
          <a:blip r:embed="rId2">
            <a:alphaModFix/>
          </a:blip>
          <a:srcRect b="0" l="0" r="0" t="0"/>
          <a:stretch/>
        </p:blipFill>
        <p:spPr>
          <a:xfrm>
            <a:off x="0" y="-2876"/>
            <a:ext cx="9144000" cy="5146375"/>
          </a:xfrm>
          <a:prstGeom prst="rect">
            <a:avLst/>
          </a:prstGeom>
          <a:noFill/>
          <a:ln>
            <a:noFill/>
          </a:ln>
        </p:spPr>
      </p:pic>
      <p:sp>
        <p:nvSpPr>
          <p:cNvPr id="395" name="Google Shape;395;p67"/>
          <p:cNvSpPr/>
          <p:nvPr/>
        </p:nvSpPr>
        <p:spPr>
          <a:xfrm>
            <a:off x="0" y="0"/>
            <a:ext cx="9144000" cy="5082779"/>
          </a:xfrm>
          <a:prstGeom prst="rect">
            <a:avLst/>
          </a:prstGeom>
          <a:solidFill>
            <a:srgbClr val="005979">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396" name="Google Shape;396;p67"/>
          <p:cNvPicPr preferRelativeResize="0"/>
          <p:nvPr/>
        </p:nvPicPr>
        <p:blipFill rotWithShape="1">
          <a:blip r:embed="rId3">
            <a:alphaModFix amt="90000"/>
          </a:blip>
          <a:srcRect b="0" l="0" r="0" t="0"/>
          <a:stretch/>
        </p:blipFill>
        <p:spPr>
          <a:xfrm>
            <a:off x="3130598" y="742968"/>
            <a:ext cx="2882803" cy="3674745"/>
          </a:xfrm>
          <a:prstGeom prst="rect">
            <a:avLst/>
          </a:prstGeom>
          <a:noFill/>
          <a:ln>
            <a:noFill/>
          </a:ln>
        </p:spPr>
      </p:pic>
      <p:sp>
        <p:nvSpPr>
          <p:cNvPr id="397" name="Google Shape;397;p67"/>
          <p:cNvSpPr txBox="1"/>
          <p:nvPr>
            <p:ph idx="1" type="subTitle"/>
          </p:nvPr>
        </p:nvSpPr>
        <p:spPr>
          <a:xfrm>
            <a:off x="3405188" y="1362075"/>
            <a:ext cx="2352674" cy="1690688"/>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800"/>
              </a:spcBef>
              <a:spcAft>
                <a:spcPts val="0"/>
              </a:spcAft>
              <a:buClr>
                <a:schemeClr val="dk2"/>
              </a:buClr>
              <a:buSzPts val="1800"/>
              <a:buFont typeface="Verdana"/>
              <a:buNone/>
              <a:defRPr sz="1800">
                <a:solidFill>
                  <a:schemeClr val="dk2"/>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398" name="Google Shape;398;p67"/>
          <p:cNvSpPr txBox="1"/>
          <p:nvPr>
            <p:ph idx="2"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399" name="Google Shape;399;p67"/>
          <p:cNvPicPr preferRelativeResize="0"/>
          <p:nvPr/>
        </p:nvPicPr>
        <p:blipFill rotWithShape="1">
          <a:blip r:embed="rId4">
            <a:alphaModFix/>
          </a:blip>
          <a:srcRect b="0" l="0" r="0" t="0"/>
          <a:stretch/>
        </p:blipFill>
        <p:spPr>
          <a:xfrm>
            <a:off x="217572" y="4635238"/>
            <a:ext cx="503788" cy="228619"/>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Breaker 1 Small Speech Bubble">
  <p:cSld name="1_Breaker 1 Small Speech Bubble">
    <p:bg>
      <p:bgPr>
        <a:solidFill>
          <a:schemeClr val="lt1"/>
        </a:solidFill>
      </p:bgPr>
    </p:bg>
    <p:spTree>
      <p:nvGrpSpPr>
        <p:cNvPr id="400" name="Shape 400"/>
        <p:cNvGrpSpPr/>
        <p:nvPr/>
      </p:nvGrpSpPr>
      <p:grpSpPr>
        <a:xfrm>
          <a:off x="0" y="0"/>
          <a:ext cx="0" cy="0"/>
          <a:chOff x="0" y="0"/>
          <a:chExt cx="0" cy="0"/>
        </a:xfrm>
      </p:grpSpPr>
      <p:pic>
        <p:nvPicPr>
          <p:cNvPr id="401" name="Google Shape;401;p68"/>
          <p:cNvPicPr preferRelativeResize="0"/>
          <p:nvPr/>
        </p:nvPicPr>
        <p:blipFill rotWithShape="1">
          <a:blip r:embed="rId2">
            <a:alphaModFix/>
          </a:blip>
          <a:srcRect b="0" l="0" r="0" t="0"/>
          <a:stretch/>
        </p:blipFill>
        <p:spPr>
          <a:xfrm>
            <a:off x="0" y="-8441"/>
            <a:ext cx="9144000" cy="5091220"/>
          </a:xfrm>
          <a:prstGeom prst="rect">
            <a:avLst/>
          </a:prstGeom>
          <a:noFill/>
          <a:ln>
            <a:noFill/>
          </a:ln>
        </p:spPr>
      </p:pic>
      <p:sp>
        <p:nvSpPr>
          <p:cNvPr id="402" name="Google Shape;402;p68"/>
          <p:cNvSpPr/>
          <p:nvPr/>
        </p:nvSpPr>
        <p:spPr>
          <a:xfrm>
            <a:off x="0" y="0"/>
            <a:ext cx="9144000" cy="5082779"/>
          </a:xfrm>
          <a:prstGeom prst="rect">
            <a:avLst/>
          </a:prstGeom>
          <a:solidFill>
            <a:srgbClr val="005979">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03" name="Google Shape;403;p68"/>
          <p:cNvPicPr preferRelativeResize="0"/>
          <p:nvPr/>
        </p:nvPicPr>
        <p:blipFill rotWithShape="1">
          <a:blip r:embed="rId3">
            <a:alphaModFix amt="90000"/>
          </a:blip>
          <a:srcRect b="0" l="0" r="0" t="0"/>
          <a:stretch/>
        </p:blipFill>
        <p:spPr>
          <a:xfrm>
            <a:off x="3130598" y="742968"/>
            <a:ext cx="2882803" cy="3674745"/>
          </a:xfrm>
          <a:prstGeom prst="rect">
            <a:avLst/>
          </a:prstGeom>
          <a:noFill/>
          <a:ln>
            <a:noFill/>
          </a:ln>
        </p:spPr>
      </p:pic>
      <p:sp>
        <p:nvSpPr>
          <p:cNvPr id="404" name="Google Shape;404;p68"/>
          <p:cNvSpPr txBox="1"/>
          <p:nvPr>
            <p:ph idx="1" type="subTitle"/>
          </p:nvPr>
        </p:nvSpPr>
        <p:spPr>
          <a:xfrm>
            <a:off x="3405188" y="1362075"/>
            <a:ext cx="2352674" cy="1690688"/>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800"/>
              </a:spcBef>
              <a:spcAft>
                <a:spcPts val="0"/>
              </a:spcAft>
              <a:buClr>
                <a:schemeClr val="dk2"/>
              </a:buClr>
              <a:buSzPts val="1800"/>
              <a:buFont typeface="Verdana"/>
              <a:buNone/>
              <a:defRPr sz="1800">
                <a:solidFill>
                  <a:schemeClr val="dk2"/>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05" name="Google Shape;405;p68"/>
          <p:cNvSpPr txBox="1"/>
          <p:nvPr>
            <p:ph idx="2"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06" name="Google Shape;406;p68"/>
          <p:cNvPicPr preferRelativeResize="0"/>
          <p:nvPr/>
        </p:nvPicPr>
        <p:blipFill rotWithShape="1">
          <a:blip r:embed="rId4">
            <a:alphaModFix/>
          </a:blip>
          <a:srcRect b="0" l="0" r="0" t="0"/>
          <a:stretch/>
        </p:blipFill>
        <p:spPr>
          <a:xfrm>
            <a:off x="217572" y="4635238"/>
            <a:ext cx="503788" cy="228619"/>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Breaker 1 Small Speech Bubble">
  <p:cSld name="2_Breaker 1 Small Speech Bubble">
    <p:bg>
      <p:bgPr>
        <a:solidFill>
          <a:schemeClr val="lt1"/>
        </a:solidFill>
      </p:bgPr>
    </p:bg>
    <p:spTree>
      <p:nvGrpSpPr>
        <p:cNvPr id="407" name="Shape 407"/>
        <p:cNvGrpSpPr/>
        <p:nvPr/>
      </p:nvGrpSpPr>
      <p:grpSpPr>
        <a:xfrm>
          <a:off x="0" y="0"/>
          <a:ext cx="0" cy="0"/>
          <a:chOff x="0" y="0"/>
          <a:chExt cx="0" cy="0"/>
        </a:xfrm>
      </p:grpSpPr>
      <p:pic>
        <p:nvPicPr>
          <p:cNvPr id="408" name="Google Shape;408;p69"/>
          <p:cNvPicPr preferRelativeResize="0"/>
          <p:nvPr/>
        </p:nvPicPr>
        <p:blipFill rotWithShape="1">
          <a:blip r:embed="rId2">
            <a:alphaModFix/>
          </a:blip>
          <a:srcRect b="0" l="0" r="0" t="0"/>
          <a:stretch/>
        </p:blipFill>
        <p:spPr>
          <a:xfrm>
            <a:off x="-1" y="0"/>
            <a:ext cx="9144001" cy="5082779"/>
          </a:xfrm>
          <a:prstGeom prst="rect">
            <a:avLst/>
          </a:prstGeom>
          <a:noFill/>
          <a:ln>
            <a:noFill/>
          </a:ln>
        </p:spPr>
      </p:pic>
      <p:sp>
        <p:nvSpPr>
          <p:cNvPr id="409" name="Google Shape;409;p69"/>
          <p:cNvSpPr/>
          <p:nvPr/>
        </p:nvSpPr>
        <p:spPr>
          <a:xfrm>
            <a:off x="0" y="0"/>
            <a:ext cx="9144000" cy="5082779"/>
          </a:xfrm>
          <a:prstGeom prst="rect">
            <a:avLst/>
          </a:prstGeom>
          <a:solidFill>
            <a:srgbClr val="005979">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10" name="Google Shape;410;p69"/>
          <p:cNvPicPr preferRelativeResize="0"/>
          <p:nvPr/>
        </p:nvPicPr>
        <p:blipFill rotWithShape="1">
          <a:blip r:embed="rId3">
            <a:alphaModFix amt="90000"/>
          </a:blip>
          <a:srcRect b="0" l="0" r="0" t="0"/>
          <a:stretch/>
        </p:blipFill>
        <p:spPr>
          <a:xfrm>
            <a:off x="3130598" y="742968"/>
            <a:ext cx="2882803" cy="3674745"/>
          </a:xfrm>
          <a:prstGeom prst="rect">
            <a:avLst/>
          </a:prstGeom>
          <a:noFill/>
          <a:ln>
            <a:noFill/>
          </a:ln>
        </p:spPr>
      </p:pic>
      <p:sp>
        <p:nvSpPr>
          <p:cNvPr id="411" name="Google Shape;411;p69"/>
          <p:cNvSpPr txBox="1"/>
          <p:nvPr>
            <p:ph idx="1" type="subTitle"/>
          </p:nvPr>
        </p:nvSpPr>
        <p:spPr>
          <a:xfrm>
            <a:off x="3405188" y="1362075"/>
            <a:ext cx="2352674" cy="1690688"/>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800"/>
              </a:spcBef>
              <a:spcAft>
                <a:spcPts val="0"/>
              </a:spcAft>
              <a:buClr>
                <a:schemeClr val="dk2"/>
              </a:buClr>
              <a:buSzPts val="1800"/>
              <a:buFont typeface="Verdana"/>
              <a:buNone/>
              <a:defRPr sz="1800">
                <a:solidFill>
                  <a:schemeClr val="dk2"/>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12" name="Google Shape;412;p69"/>
          <p:cNvSpPr txBox="1"/>
          <p:nvPr>
            <p:ph idx="2"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13" name="Google Shape;413;p69"/>
          <p:cNvPicPr preferRelativeResize="0"/>
          <p:nvPr/>
        </p:nvPicPr>
        <p:blipFill rotWithShape="1">
          <a:blip r:embed="rId4">
            <a:alphaModFix/>
          </a:blip>
          <a:srcRect b="0" l="0" r="0" t="0"/>
          <a:stretch/>
        </p:blipFill>
        <p:spPr>
          <a:xfrm>
            <a:off x="217572" y="4635238"/>
            <a:ext cx="503788" cy="228619"/>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Breaker 1 Small Speech Bubble">
  <p:cSld name="3_Breaker 1 Small Speech Bubble">
    <p:bg>
      <p:bgPr>
        <a:solidFill>
          <a:schemeClr val="lt1"/>
        </a:solidFill>
      </p:bgPr>
    </p:bg>
    <p:spTree>
      <p:nvGrpSpPr>
        <p:cNvPr id="414" name="Shape 414"/>
        <p:cNvGrpSpPr/>
        <p:nvPr/>
      </p:nvGrpSpPr>
      <p:grpSpPr>
        <a:xfrm>
          <a:off x="0" y="0"/>
          <a:ext cx="0" cy="0"/>
          <a:chOff x="0" y="0"/>
          <a:chExt cx="0" cy="0"/>
        </a:xfrm>
      </p:grpSpPr>
      <p:pic>
        <p:nvPicPr>
          <p:cNvPr id="415" name="Google Shape;415;p70"/>
          <p:cNvPicPr preferRelativeResize="0"/>
          <p:nvPr/>
        </p:nvPicPr>
        <p:blipFill rotWithShape="1">
          <a:blip r:embed="rId2">
            <a:alphaModFix/>
          </a:blip>
          <a:srcRect b="0" l="0" r="0" t="0"/>
          <a:stretch/>
        </p:blipFill>
        <p:spPr>
          <a:xfrm>
            <a:off x="-1" y="0"/>
            <a:ext cx="9144001" cy="5143500"/>
          </a:xfrm>
          <a:prstGeom prst="rect">
            <a:avLst/>
          </a:prstGeom>
          <a:noFill/>
          <a:ln>
            <a:noFill/>
          </a:ln>
        </p:spPr>
      </p:pic>
      <p:sp>
        <p:nvSpPr>
          <p:cNvPr id="416" name="Google Shape;416;p70"/>
          <p:cNvSpPr/>
          <p:nvPr/>
        </p:nvSpPr>
        <p:spPr>
          <a:xfrm>
            <a:off x="0" y="0"/>
            <a:ext cx="9144000" cy="5082779"/>
          </a:xfrm>
          <a:prstGeom prst="rect">
            <a:avLst/>
          </a:prstGeom>
          <a:solidFill>
            <a:srgbClr val="005979">
              <a:alpha val="200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417" name="Google Shape;417;p70"/>
          <p:cNvPicPr preferRelativeResize="0"/>
          <p:nvPr/>
        </p:nvPicPr>
        <p:blipFill rotWithShape="1">
          <a:blip r:embed="rId3">
            <a:alphaModFix amt="90000"/>
          </a:blip>
          <a:srcRect b="0" l="0" r="0" t="0"/>
          <a:stretch/>
        </p:blipFill>
        <p:spPr>
          <a:xfrm>
            <a:off x="3130598" y="742968"/>
            <a:ext cx="2882803" cy="3674745"/>
          </a:xfrm>
          <a:prstGeom prst="rect">
            <a:avLst/>
          </a:prstGeom>
          <a:noFill/>
          <a:ln>
            <a:noFill/>
          </a:ln>
        </p:spPr>
      </p:pic>
      <p:sp>
        <p:nvSpPr>
          <p:cNvPr id="418" name="Google Shape;418;p70"/>
          <p:cNvSpPr txBox="1"/>
          <p:nvPr>
            <p:ph idx="1" type="subTitle"/>
          </p:nvPr>
        </p:nvSpPr>
        <p:spPr>
          <a:xfrm>
            <a:off x="3405188" y="1362075"/>
            <a:ext cx="2352674" cy="1690688"/>
          </a:xfrm>
          <a:prstGeom prst="rect">
            <a:avLst/>
          </a:prstGeom>
          <a:noFill/>
          <a:ln>
            <a:noFill/>
          </a:ln>
        </p:spPr>
        <p:txBody>
          <a:bodyPr anchorCtr="0" anchor="ctr" bIns="34275" lIns="68575" spcFirstLastPara="1" rIns="68575" wrap="square" tIns="34275">
            <a:normAutofit/>
          </a:bodyPr>
          <a:lstStyle>
            <a:lvl1pPr lvl="0" algn="ctr">
              <a:lnSpc>
                <a:spcPct val="90000"/>
              </a:lnSpc>
              <a:spcBef>
                <a:spcPts val="800"/>
              </a:spcBef>
              <a:spcAft>
                <a:spcPts val="0"/>
              </a:spcAft>
              <a:buClr>
                <a:schemeClr val="dk2"/>
              </a:buClr>
              <a:buSzPts val="1800"/>
              <a:buFont typeface="Verdana"/>
              <a:buNone/>
              <a:defRPr sz="1800">
                <a:solidFill>
                  <a:schemeClr val="dk2"/>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19" name="Google Shape;419;p70"/>
          <p:cNvSpPr txBox="1"/>
          <p:nvPr>
            <p:ph idx="2"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pic>
        <p:nvPicPr>
          <p:cNvPr id="420" name="Google Shape;420;p70"/>
          <p:cNvPicPr preferRelativeResize="0"/>
          <p:nvPr/>
        </p:nvPicPr>
        <p:blipFill rotWithShape="1">
          <a:blip r:embed="rId4">
            <a:alphaModFix/>
          </a:blip>
          <a:srcRect b="0" l="0" r="0" t="0"/>
          <a:stretch/>
        </p:blipFill>
        <p:spPr>
          <a:xfrm>
            <a:off x="217572" y="4635238"/>
            <a:ext cx="503788" cy="228619"/>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_Title Slide pos">
  <p:cSld name="3_Title Slide pos">
    <p:bg>
      <p:bgPr>
        <a:solidFill>
          <a:schemeClr val="lt1"/>
        </a:solidFill>
      </p:bgPr>
    </p:bg>
    <p:spTree>
      <p:nvGrpSpPr>
        <p:cNvPr id="421" name="Shape 421"/>
        <p:cNvGrpSpPr/>
        <p:nvPr/>
      </p:nvGrpSpPr>
      <p:grpSpPr>
        <a:xfrm>
          <a:off x="0" y="0"/>
          <a:ext cx="0" cy="0"/>
          <a:chOff x="0" y="0"/>
          <a:chExt cx="0" cy="0"/>
        </a:xfrm>
      </p:grpSpPr>
      <p:sp>
        <p:nvSpPr>
          <p:cNvPr id="422" name="Google Shape;422;p71"/>
          <p:cNvSpPr/>
          <p:nvPr>
            <p:ph idx="2" type="pic"/>
          </p:nvPr>
        </p:nvSpPr>
        <p:spPr>
          <a:xfrm>
            <a:off x="0" y="0"/>
            <a:ext cx="9144000" cy="5143500"/>
          </a:xfrm>
          <a:prstGeom prst="rect">
            <a:avLst/>
          </a:prstGeom>
          <a:noFill/>
          <a:ln>
            <a:noFill/>
          </a:ln>
        </p:spPr>
      </p:sp>
      <p:sp>
        <p:nvSpPr>
          <p:cNvPr id="423" name="Google Shape;423;p71"/>
          <p:cNvSpPr txBox="1"/>
          <p:nvPr>
            <p:ph idx="1" type="subTitle"/>
          </p:nvPr>
        </p:nvSpPr>
        <p:spPr>
          <a:xfrm>
            <a:off x="451923" y="2813500"/>
            <a:ext cx="3994347" cy="53549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400"/>
              <a:buFont typeface="Verdana"/>
              <a:buNone/>
              <a:defRPr sz="1400">
                <a:solidFill>
                  <a:schemeClr val="dk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24" name="Google Shape;424;p71"/>
          <p:cNvSpPr txBox="1"/>
          <p:nvPr>
            <p:ph type="title"/>
          </p:nvPr>
        </p:nvSpPr>
        <p:spPr>
          <a:xfrm>
            <a:off x="442913" y="1561088"/>
            <a:ext cx="4020503" cy="1113532"/>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dk1"/>
              </a:buClr>
              <a:buSzPts val="2100"/>
              <a:buFont typeface="Verdana"/>
              <a:buNone/>
              <a:defRPr sz="2100">
                <a:solidFill>
                  <a:schemeClr val="dk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25" name="Google Shape;425;p71"/>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A5A5A5"/>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26" name="Google Shape;426;p71"/>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27" name="Google Shape;427;p71"/>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A5A5A5"/>
                </a:solidFill>
                <a:latin typeface="Verdana"/>
                <a:ea typeface="Verdana"/>
                <a:cs typeface="Verdana"/>
                <a:sym typeface="Verdana"/>
              </a:defRPr>
            </a:lvl1pPr>
            <a:lvl2pPr indent="0" lvl="1" marL="0" algn="r">
              <a:spcBef>
                <a:spcPts val="0"/>
              </a:spcBef>
              <a:buNone/>
              <a:defRPr b="0" i="0" sz="600">
                <a:solidFill>
                  <a:srgbClr val="A5A5A5"/>
                </a:solidFill>
                <a:latin typeface="Verdana"/>
                <a:ea typeface="Verdana"/>
                <a:cs typeface="Verdana"/>
                <a:sym typeface="Verdana"/>
              </a:defRPr>
            </a:lvl2pPr>
            <a:lvl3pPr indent="0" lvl="2" marL="0" algn="r">
              <a:spcBef>
                <a:spcPts val="0"/>
              </a:spcBef>
              <a:buNone/>
              <a:defRPr b="0" i="0" sz="600">
                <a:solidFill>
                  <a:srgbClr val="A5A5A5"/>
                </a:solidFill>
                <a:latin typeface="Verdana"/>
                <a:ea typeface="Verdana"/>
                <a:cs typeface="Verdana"/>
                <a:sym typeface="Verdana"/>
              </a:defRPr>
            </a:lvl3pPr>
            <a:lvl4pPr indent="0" lvl="3" marL="0" algn="r">
              <a:spcBef>
                <a:spcPts val="0"/>
              </a:spcBef>
              <a:buNone/>
              <a:defRPr b="0" i="0" sz="600">
                <a:solidFill>
                  <a:srgbClr val="A5A5A5"/>
                </a:solidFill>
                <a:latin typeface="Verdana"/>
                <a:ea typeface="Verdana"/>
                <a:cs typeface="Verdana"/>
                <a:sym typeface="Verdana"/>
              </a:defRPr>
            </a:lvl4pPr>
            <a:lvl5pPr indent="0" lvl="4" marL="0" algn="r">
              <a:spcBef>
                <a:spcPts val="0"/>
              </a:spcBef>
              <a:buNone/>
              <a:defRPr b="0" i="0" sz="600">
                <a:solidFill>
                  <a:srgbClr val="A5A5A5"/>
                </a:solidFill>
                <a:latin typeface="Verdana"/>
                <a:ea typeface="Verdana"/>
                <a:cs typeface="Verdana"/>
                <a:sym typeface="Verdana"/>
              </a:defRPr>
            </a:lvl5pPr>
            <a:lvl6pPr indent="0" lvl="5" marL="0" algn="r">
              <a:spcBef>
                <a:spcPts val="0"/>
              </a:spcBef>
              <a:buNone/>
              <a:defRPr b="0" i="0" sz="600">
                <a:solidFill>
                  <a:srgbClr val="A5A5A5"/>
                </a:solidFill>
                <a:latin typeface="Verdana"/>
                <a:ea typeface="Verdana"/>
                <a:cs typeface="Verdana"/>
                <a:sym typeface="Verdana"/>
              </a:defRPr>
            </a:lvl6pPr>
            <a:lvl7pPr indent="0" lvl="6" marL="0" algn="r">
              <a:spcBef>
                <a:spcPts val="0"/>
              </a:spcBef>
              <a:buNone/>
              <a:defRPr b="0" i="0" sz="600">
                <a:solidFill>
                  <a:srgbClr val="A5A5A5"/>
                </a:solidFill>
                <a:latin typeface="Verdana"/>
                <a:ea typeface="Verdana"/>
                <a:cs typeface="Verdana"/>
                <a:sym typeface="Verdana"/>
              </a:defRPr>
            </a:lvl7pPr>
            <a:lvl8pPr indent="0" lvl="7" marL="0" algn="r">
              <a:spcBef>
                <a:spcPts val="0"/>
              </a:spcBef>
              <a:buNone/>
              <a:defRPr b="0" i="0" sz="600">
                <a:solidFill>
                  <a:srgbClr val="A5A5A5"/>
                </a:solidFill>
                <a:latin typeface="Verdana"/>
                <a:ea typeface="Verdana"/>
                <a:cs typeface="Verdana"/>
                <a:sym typeface="Verdana"/>
              </a:defRPr>
            </a:lvl8pPr>
            <a:lvl9pPr indent="0" lvl="8" marL="0" algn="r">
              <a:spcBef>
                <a:spcPts val="0"/>
              </a:spcBef>
              <a:buNone/>
              <a:defRPr b="0" i="0" sz="600">
                <a:solidFill>
                  <a:srgbClr val="A5A5A5"/>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428" name="Google Shape;428;p71"/>
          <p:cNvSpPr txBox="1"/>
          <p:nvPr>
            <p:ph idx="4" type="body"/>
          </p:nvPr>
        </p:nvSpPr>
        <p:spPr>
          <a:xfrm>
            <a:off x="521494" y="4639069"/>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Slide box">
  <p:cSld name="4_Title Slide box">
    <p:bg>
      <p:bgPr>
        <a:solidFill>
          <a:schemeClr val="lt1"/>
        </a:solidFill>
      </p:bgPr>
    </p:bg>
    <p:spTree>
      <p:nvGrpSpPr>
        <p:cNvPr id="429" name="Shape 429"/>
        <p:cNvGrpSpPr/>
        <p:nvPr/>
      </p:nvGrpSpPr>
      <p:grpSpPr>
        <a:xfrm>
          <a:off x="0" y="0"/>
          <a:ext cx="0" cy="0"/>
          <a:chOff x="0" y="0"/>
          <a:chExt cx="0" cy="0"/>
        </a:xfrm>
      </p:grpSpPr>
      <p:sp>
        <p:nvSpPr>
          <p:cNvPr id="430" name="Google Shape;430;p72"/>
          <p:cNvSpPr/>
          <p:nvPr>
            <p:ph idx="2" type="pic"/>
          </p:nvPr>
        </p:nvSpPr>
        <p:spPr>
          <a:xfrm>
            <a:off x="0" y="0"/>
            <a:ext cx="9144000" cy="5143500"/>
          </a:xfrm>
          <a:prstGeom prst="rect">
            <a:avLst/>
          </a:prstGeom>
          <a:noFill/>
          <a:ln>
            <a:noFill/>
          </a:ln>
        </p:spPr>
      </p:sp>
      <p:sp>
        <p:nvSpPr>
          <p:cNvPr id="431" name="Google Shape;431;p72"/>
          <p:cNvSpPr/>
          <p:nvPr>
            <p:ph idx="1" type="body"/>
          </p:nvPr>
        </p:nvSpPr>
        <p:spPr>
          <a:xfrm>
            <a:off x="0" y="2571750"/>
            <a:ext cx="4572000" cy="2571750"/>
          </a:xfrm>
          <a:prstGeom prst="round1Rect">
            <a:avLst>
              <a:gd fmla="val 16667" name="adj"/>
            </a:avLst>
          </a:prstGeom>
          <a:solidFill>
            <a:srgbClr val="005979">
              <a:alpha val="74901"/>
            </a:srgbClr>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2" name="Google Shape;432;p72"/>
          <p:cNvSpPr txBox="1"/>
          <p:nvPr>
            <p:ph idx="3" type="body"/>
          </p:nvPr>
        </p:nvSpPr>
        <p:spPr>
          <a:xfrm>
            <a:off x="521494" y="4639068"/>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3" name="Google Shape;433;p72"/>
          <p:cNvSpPr txBox="1"/>
          <p:nvPr>
            <p:ph idx="4"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34" name="Google Shape;434;p72"/>
          <p:cNvSpPr txBox="1"/>
          <p:nvPr>
            <p:ph idx="5" type="subTitle"/>
          </p:nvPr>
        </p:nvSpPr>
        <p:spPr>
          <a:xfrm>
            <a:off x="451923" y="4002220"/>
            <a:ext cx="3994347" cy="47834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400"/>
              <a:buFont typeface="Verdana"/>
              <a:buNone/>
              <a:defRPr sz="1400">
                <a:solidFill>
                  <a:schemeClr val="lt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35" name="Google Shape;435;p72"/>
          <p:cNvSpPr txBox="1"/>
          <p:nvPr>
            <p:ph type="title"/>
          </p:nvPr>
        </p:nvSpPr>
        <p:spPr>
          <a:xfrm>
            <a:off x="442913" y="2772917"/>
            <a:ext cx="4020503" cy="1113532"/>
          </a:xfrm>
          <a:prstGeom prst="rect">
            <a:avLst/>
          </a:prstGeom>
          <a:noFill/>
          <a:ln>
            <a:noFill/>
          </a:ln>
        </p:spPr>
        <p:txBody>
          <a:bodyPr anchorCtr="0" anchor="b" bIns="34275" lIns="68575" spcFirstLastPara="1" rIns="68575" wrap="square" tIns="34275">
            <a:noAutofit/>
          </a:bodyPr>
          <a:lstStyle>
            <a:lvl1pPr lvl="0" algn="l">
              <a:lnSpc>
                <a:spcPct val="100000"/>
              </a:lnSpc>
              <a:spcBef>
                <a:spcPts val="0"/>
              </a:spcBef>
              <a:spcAft>
                <a:spcPts val="0"/>
              </a:spcAft>
              <a:buClr>
                <a:schemeClr val="lt1"/>
              </a:buClr>
              <a:buSzPts val="2100"/>
              <a:buFont typeface="Verdana"/>
              <a:buNone/>
              <a:defRPr sz="2100">
                <a:solidFill>
                  <a:schemeClr val="lt1"/>
                </a:solidFill>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36" name="Google Shape;436;p72"/>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D8D8D8"/>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37" name="Google Shape;437;p72"/>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D8D8D8"/>
                </a:solidFill>
                <a:latin typeface="Verdana"/>
                <a:ea typeface="Verdana"/>
                <a:cs typeface="Verdana"/>
                <a:sym typeface="Verdana"/>
              </a:defRPr>
            </a:lvl1pPr>
            <a:lvl2pPr indent="0" lvl="1" marL="0" algn="r">
              <a:spcBef>
                <a:spcPts val="0"/>
              </a:spcBef>
              <a:buNone/>
              <a:defRPr b="0" i="0" sz="600">
                <a:solidFill>
                  <a:srgbClr val="D8D8D8"/>
                </a:solidFill>
                <a:latin typeface="Verdana"/>
                <a:ea typeface="Verdana"/>
                <a:cs typeface="Verdana"/>
                <a:sym typeface="Verdana"/>
              </a:defRPr>
            </a:lvl2pPr>
            <a:lvl3pPr indent="0" lvl="2" marL="0" algn="r">
              <a:spcBef>
                <a:spcPts val="0"/>
              </a:spcBef>
              <a:buNone/>
              <a:defRPr b="0" i="0" sz="600">
                <a:solidFill>
                  <a:srgbClr val="D8D8D8"/>
                </a:solidFill>
                <a:latin typeface="Verdana"/>
                <a:ea typeface="Verdana"/>
                <a:cs typeface="Verdana"/>
                <a:sym typeface="Verdana"/>
              </a:defRPr>
            </a:lvl3pPr>
            <a:lvl4pPr indent="0" lvl="3" marL="0" algn="r">
              <a:spcBef>
                <a:spcPts val="0"/>
              </a:spcBef>
              <a:buNone/>
              <a:defRPr b="0" i="0" sz="600">
                <a:solidFill>
                  <a:srgbClr val="D8D8D8"/>
                </a:solidFill>
                <a:latin typeface="Verdana"/>
                <a:ea typeface="Verdana"/>
                <a:cs typeface="Verdana"/>
                <a:sym typeface="Verdana"/>
              </a:defRPr>
            </a:lvl4pPr>
            <a:lvl5pPr indent="0" lvl="4" marL="0" algn="r">
              <a:spcBef>
                <a:spcPts val="0"/>
              </a:spcBef>
              <a:buNone/>
              <a:defRPr b="0" i="0" sz="600">
                <a:solidFill>
                  <a:srgbClr val="D8D8D8"/>
                </a:solidFill>
                <a:latin typeface="Verdana"/>
                <a:ea typeface="Verdana"/>
                <a:cs typeface="Verdana"/>
                <a:sym typeface="Verdana"/>
              </a:defRPr>
            </a:lvl5pPr>
            <a:lvl6pPr indent="0" lvl="5" marL="0" algn="r">
              <a:spcBef>
                <a:spcPts val="0"/>
              </a:spcBef>
              <a:buNone/>
              <a:defRPr b="0" i="0" sz="600">
                <a:solidFill>
                  <a:srgbClr val="D8D8D8"/>
                </a:solidFill>
                <a:latin typeface="Verdana"/>
                <a:ea typeface="Verdana"/>
                <a:cs typeface="Verdana"/>
                <a:sym typeface="Verdana"/>
              </a:defRPr>
            </a:lvl6pPr>
            <a:lvl7pPr indent="0" lvl="6" marL="0" algn="r">
              <a:spcBef>
                <a:spcPts val="0"/>
              </a:spcBef>
              <a:buNone/>
              <a:defRPr b="0" i="0" sz="600">
                <a:solidFill>
                  <a:srgbClr val="D8D8D8"/>
                </a:solidFill>
                <a:latin typeface="Verdana"/>
                <a:ea typeface="Verdana"/>
                <a:cs typeface="Verdana"/>
                <a:sym typeface="Verdana"/>
              </a:defRPr>
            </a:lvl7pPr>
            <a:lvl8pPr indent="0" lvl="7" marL="0" algn="r">
              <a:spcBef>
                <a:spcPts val="0"/>
              </a:spcBef>
              <a:buNone/>
              <a:defRPr b="0" i="0" sz="600">
                <a:solidFill>
                  <a:srgbClr val="D8D8D8"/>
                </a:solidFill>
                <a:latin typeface="Verdana"/>
                <a:ea typeface="Verdana"/>
                <a:cs typeface="Verdana"/>
                <a:sym typeface="Verdana"/>
              </a:defRPr>
            </a:lvl8pPr>
            <a:lvl9pPr indent="0" lvl="8" marL="0" algn="r">
              <a:spcBef>
                <a:spcPts val="0"/>
              </a:spcBef>
              <a:buNone/>
              <a:defRPr b="0" i="0" sz="600">
                <a:solidFill>
                  <a:srgbClr val="D8D8D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delyng">
  <p:cSld name="TITLE_AND_TWO_COLUMNS_1_2_5_1_1">
    <p:spTree>
      <p:nvGrpSpPr>
        <p:cNvPr id="39" name="Shape 39"/>
        <p:cNvGrpSpPr/>
        <p:nvPr/>
      </p:nvGrpSpPr>
      <p:grpSpPr>
        <a:xfrm>
          <a:off x="0" y="0"/>
          <a:ext cx="0" cy="0"/>
          <a:chOff x="0" y="0"/>
          <a:chExt cx="0" cy="0"/>
        </a:xfrm>
      </p:grpSpPr>
      <p:sp>
        <p:nvSpPr>
          <p:cNvPr id="40" name="Google Shape;40;p8"/>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
        <p:nvSpPr>
          <p:cNvPr id="41" name="Google Shape;41;p8"/>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2" name="Google Shape;42;p8"/>
          <p:cNvPicPr preferRelativeResize="0"/>
          <p:nvPr/>
        </p:nvPicPr>
        <p:blipFill>
          <a:blip r:embed="rId2">
            <a:alphaModFix/>
          </a:blip>
          <a:stretch>
            <a:fillRect/>
          </a:stretch>
        </p:blipFill>
        <p:spPr>
          <a:xfrm>
            <a:off x="4665600" y="122400"/>
            <a:ext cx="4356002" cy="4904131"/>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_Title and Content Full image box pos">
  <p:cSld name="6_Title and Content Full image box pos">
    <p:bg>
      <p:bgPr>
        <a:solidFill>
          <a:schemeClr val="lt1"/>
        </a:solidFill>
      </p:bgPr>
    </p:bg>
    <p:spTree>
      <p:nvGrpSpPr>
        <p:cNvPr id="438" name="Shape 438"/>
        <p:cNvGrpSpPr/>
        <p:nvPr/>
      </p:nvGrpSpPr>
      <p:grpSpPr>
        <a:xfrm>
          <a:off x="0" y="0"/>
          <a:ext cx="0" cy="0"/>
          <a:chOff x="0" y="0"/>
          <a:chExt cx="0" cy="0"/>
        </a:xfrm>
      </p:grpSpPr>
      <p:sp>
        <p:nvSpPr>
          <p:cNvPr id="439" name="Google Shape;439;p73"/>
          <p:cNvSpPr/>
          <p:nvPr>
            <p:ph idx="2" type="pic"/>
          </p:nvPr>
        </p:nvSpPr>
        <p:spPr>
          <a:xfrm>
            <a:off x="0" y="0"/>
            <a:ext cx="9144000" cy="5143500"/>
          </a:xfrm>
          <a:prstGeom prst="rect">
            <a:avLst/>
          </a:prstGeom>
          <a:noFill/>
          <a:ln>
            <a:noFill/>
          </a:ln>
        </p:spPr>
      </p:sp>
      <p:sp>
        <p:nvSpPr>
          <p:cNvPr id="440" name="Google Shape;440;p73"/>
          <p:cNvSpPr txBox="1"/>
          <p:nvPr>
            <p:ph idx="1" type="body"/>
          </p:nvPr>
        </p:nvSpPr>
        <p:spPr>
          <a:xfrm>
            <a:off x="4572000" y="735806"/>
            <a:ext cx="4582633" cy="4407694"/>
          </a:xfrm>
          <a:prstGeom prst="rect">
            <a:avLst/>
          </a:prstGeom>
          <a:solidFill>
            <a:schemeClr val="lt1">
              <a:alpha val="80000"/>
            </a:schemeClr>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1" name="Google Shape;441;p73"/>
          <p:cNvSpPr txBox="1"/>
          <p:nvPr>
            <p:ph idx="3" type="subTitle"/>
          </p:nvPr>
        </p:nvSpPr>
        <p:spPr>
          <a:xfrm>
            <a:off x="451923" y="1430204"/>
            <a:ext cx="3994347" cy="276322"/>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400"/>
              <a:buFont typeface="Verdana"/>
              <a:buNone/>
              <a:defRPr sz="1400">
                <a:solidFill>
                  <a:schemeClr val="dk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42" name="Google Shape;442;p73"/>
          <p:cNvSpPr txBox="1"/>
          <p:nvPr>
            <p:ph type="title"/>
          </p:nvPr>
        </p:nvSpPr>
        <p:spPr>
          <a:xfrm>
            <a:off x="442913" y="636056"/>
            <a:ext cx="4020503" cy="724912"/>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2100"/>
              <a:buFont typeface="Verdana"/>
              <a:buNone/>
              <a:defRPr sz="2100">
                <a:solidFill>
                  <a:schemeClr val="dk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43" name="Google Shape;443;p73"/>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A5A5A5"/>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44" name="Google Shape;444;p73"/>
          <p:cNvSpPr txBox="1"/>
          <p:nvPr>
            <p:ph idx="4"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5" name="Google Shape;445;p73"/>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A5A5A5"/>
                </a:solidFill>
                <a:latin typeface="Verdana"/>
                <a:ea typeface="Verdana"/>
                <a:cs typeface="Verdana"/>
                <a:sym typeface="Verdana"/>
              </a:defRPr>
            </a:lvl1pPr>
            <a:lvl2pPr indent="0" lvl="1" marL="0" algn="r">
              <a:spcBef>
                <a:spcPts val="0"/>
              </a:spcBef>
              <a:buNone/>
              <a:defRPr b="0" i="0" sz="600">
                <a:solidFill>
                  <a:srgbClr val="A5A5A5"/>
                </a:solidFill>
                <a:latin typeface="Verdana"/>
                <a:ea typeface="Verdana"/>
                <a:cs typeface="Verdana"/>
                <a:sym typeface="Verdana"/>
              </a:defRPr>
            </a:lvl2pPr>
            <a:lvl3pPr indent="0" lvl="2" marL="0" algn="r">
              <a:spcBef>
                <a:spcPts val="0"/>
              </a:spcBef>
              <a:buNone/>
              <a:defRPr b="0" i="0" sz="600">
                <a:solidFill>
                  <a:srgbClr val="A5A5A5"/>
                </a:solidFill>
                <a:latin typeface="Verdana"/>
                <a:ea typeface="Verdana"/>
                <a:cs typeface="Verdana"/>
                <a:sym typeface="Verdana"/>
              </a:defRPr>
            </a:lvl3pPr>
            <a:lvl4pPr indent="0" lvl="3" marL="0" algn="r">
              <a:spcBef>
                <a:spcPts val="0"/>
              </a:spcBef>
              <a:buNone/>
              <a:defRPr b="0" i="0" sz="600">
                <a:solidFill>
                  <a:srgbClr val="A5A5A5"/>
                </a:solidFill>
                <a:latin typeface="Verdana"/>
                <a:ea typeface="Verdana"/>
                <a:cs typeface="Verdana"/>
                <a:sym typeface="Verdana"/>
              </a:defRPr>
            </a:lvl4pPr>
            <a:lvl5pPr indent="0" lvl="4" marL="0" algn="r">
              <a:spcBef>
                <a:spcPts val="0"/>
              </a:spcBef>
              <a:buNone/>
              <a:defRPr b="0" i="0" sz="600">
                <a:solidFill>
                  <a:srgbClr val="A5A5A5"/>
                </a:solidFill>
                <a:latin typeface="Verdana"/>
                <a:ea typeface="Verdana"/>
                <a:cs typeface="Verdana"/>
                <a:sym typeface="Verdana"/>
              </a:defRPr>
            </a:lvl5pPr>
            <a:lvl6pPr indent="0" lvl="5" marL="0" algn="r">
              <a:spcBef>
                <a:spcPts val="0"/>
              </a:spcBef>
              <a:buNone/>
              <a:defRPr b="0" i="0" sz="600">
                <a:solidFill>
                  <a:srgbClr val="A5A5A5"/>
                </a:solidFill>
                <a:latin typeface="Verdana"/>
                <a:ea typeface="Verdana"/>
                <a:cs typeface="Verdana"/>
                <a:sym typeface="Verdana"/>
              </a:defRPr>
            </a:lvl6pPr>
            <a:lvl7pPr indent="0" lvl="6" marL="0" algn="r">
              <a:spcBef>
                <a:spcPts val="0"/>
              </a:spcBef>
              <a:buNone/>
              <a:defRPr b="0" i="0" sz="600">
                <a:solidFill>
                  <a:srgbClr val="A5A5A5"/>
                </a:solidFill>
                <a:latin typeface="Verdana"/>
                <a:ea typeface="Verdana"/>
                <a:cs typeface="Verdana"/>
                <a:sym typeface="Verdana"/>
              </a:defRPr>
            </a:lvl7pPr>
            <a:lvl8pPr indent="0" lvl="7" marL="0" algn="r">
              <a:spcBef>
                <a:spcPts val="0"/>
              </a:spcBef>
              <a:buNone/>
              <a:defRPr b="0" i="0" sz="600">
                <a:solidFill>
                  <a:srgbClr val="A5A5A5"/>
                </a:solidFill>
                <a:latin typeface="Verdana"/>
                <a:ea typeface="Verdana"/>
                <a:cs typeface="Verdana"/>
                <a:sym typeface="Verdana"/>
              </a:defRPr>
            </a:lvl8pPr>
            <a:lvl9pPr indent="0" lvl="8" marL="0" algn="r">
              <a:spcBef>
                <a:spcPts val="0"/>
              </a:spcBef>
              <a:buNone/>
              <a:defRPr b="0" i="0" sz="600">
                <a:solidFill>
                  <a:srgbClr val="A5A5A5"/>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446" name="Google Shape;446;p73"/>
          <p:cNvSpPr txBox="1"/>
          <p:nvPr>
            <p:ph idx="5" type="body"/>
          </p:nvPr>
        </p:nvSpPr>
        <p:spPr>
          <a:xfrm>
            <a:off x="521494" y="4639069"/>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47" name="Google Shape;447;p73"/>
          <p:cNvSpPr txBox="1"/>
          <p:nvPr>
            <p:ph idx="6" type="body"/>
          </p:nvPr>
        </p:nvSpPr>
        <p:spPr>
          <a:xfrm>
            <a:off x="449892" y="1806178"/>
            <a:ext cx="3493294" cy="15311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400"/>
              <a:buNone/>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9_Text only pos">
  <p:cSld name="9_Text only pos">
    <p:bg>
      <p:bgPr>
        <a:solidFill>
          <a:schemeClr val="lt1"/>
        </a:solidFill>
      </p:bgPr>
    </p:bg>
    <p:spTree>
      <p:nvGrpSpPr>
        <p:cNvPr id="448" name="Shape 448"/>
        <p:cNvGrpSpPr/>
        <p:nvPr/>
      </p:nvGrpSpPr>
      <p:grpSpPr>
        <a:xfrm>
          <a:off x="0" y="0"/>
          <a:ext cx="0" cy="0"/>
          <a:chOff x="0" y="0"/>
          <a:chExt cx="0" cy="0"/>
        </a:xfrm>
      </p:grpSpPr>
      <p:sp>
        <p:nvSpPr>
          <p:cNvPr id="449" name="Google Shape;449;p74"/>
          <p:cNvSpPr txBox="1"/>
          <p:nvPr>
            <p:ph idx="1" type="subTitle"/>
          </p:nvPr>
        </p:nvSpPr>
        <p:spPr>
          <a:xfrm>
            <a:off x="451923" y="1430204"/>
            <a:ext cx="3994347" cy="276322"/>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400"/>
              <a:buFont typeface="Verdana"/>
              <a:buNone/>
              <a:defRPr sz="1400">
                <a:solidFill>
                  <a:schemeClr val="dk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50" name="Google Shape;450;p74"/>
          <p:cNvSpPr txBox="1"/>
          <p:nvPr>
            <p:ph type="title"/>
          </p:nvPr>
        </p:nvSpPr>
        <p:spPr>
          <a:xfrm>
            <a:off x="442913" y="636056"/>
            <a:ext cx="4020503" cy="724912"/>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2100"/>
              <a:buFont typeface="Verdana"/>
              <a:buNone/>
              <a:defRPr sz="2100">
                <a:solidFill>
                  <a:schemeClr val="dk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51" name="Google Shape;451;p74"/>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A5A5A5"/>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52" name="Google Shape;452;p74"/>
          <p:cNvSpPr txBox="1"/>
          <p:nvPr>
            <p:ph idx="2"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3" name="Google Shape;453;p74"/>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A5A5A5"/>
                </a:solidFill>
                <a:latin typeface="Verdana"/>
                <a:ea typeface="Verdana"/>
                <a:cs typeface="Verdana"/>
                <a:sym typeface="Verdana"/>
              </a:defRPr>
            </a:lvl1pPr>
            <a:lvl2pPr indent="0" lvl="1" marL="0" algn="r">
              <a:spcBef>
                <a:spcPts val="0"/>
              </a:spcBef>
              <a:buNone/>
              <a:defRPr b="0" i="0" sz="600">
                <a:solidFill>
                  <a:srgbClr val="A5A5A5"/>
                </a:solidFill>
                <a:latin typeface="Verdana"/>
                <a:ea typeface="Verdana"/>
                <a:cs typeface="Verdana"/>
                <a:sym typeface="Verdana"/>
              </a:defRPr>
            </a:lvl2pPr>
            <a:lvl3pPr indent="0" lvl="2" marL="0" algn="r">
              <a:spcBef>
                <a:spcPts val="0"/>
              </a:spcBef>
              <a:buNone/>
              <a:defRPr b="0" i="0" sz="600">
                <a:solidFill>
                  <a:srgbClr val="A5A5A5"/>
                </a:solidFill>
                <a:latin typeface="Verdana"/>
                <a:ea typeface="Verdana"/>
                <a:cs typeface="Verdana"/>
                <a:sym typeface="Verdana"/>
              </a:defRPr>
            </a:lvl3pPr>
            <a:lvl4pPr indent="0" lvl="3" marL="0" algn="r">
              <a:spcBef>
                <a:spcPts val="0"/>
              </a:spcBef>
              <a:buNone/>
              <a:defRPr b="0" i="0" sz="600">
                <a:solidFill>
                  <a:srgbClr val="A5A5A5"/>
                </a:solidFill>
                <a:latin typeface="Verdana"/>
                <a:ea typeface="Verdana"/>
                <a:cs typeface="Verdana"/>
                <a:sym typeface="Verdana"/>
              </a:defRPr>
            </a:lvl4pPr>
            <a:lvl5pPr indent="0" lvl="4" marL="0" algn="r">
              <a:spcBef>
                <a:spcPts val="0"/>
              </a:spcBef>
              <a:buNone/>
              <a:defRPr b="0" i="0" sz="600">
                <a:solidFill>
                  <a:srgbClr val="A5A5A5"/>
                </a:solidFill>
                <a:latin typeface="Verdana"/>
                <a:ea typeface="Verdana"/>
                <a:cs typeface="Verdana"/>
                <a:sym typeface="Verdana"/>
              </a:defRPr>
            </a:lvl5pPr>
            <a:lvl6pPr indent="0" lvl="5" marL="0" algn="r">
              <a:spcBef>
                <a:spcPts val="0"/>
              </a:spcBef>
              <a:buNone/>
              <a:defRPr b="0" i="0" sz="600">
                <a:solidFill>
                  <a:srgbClr val="A5A5A5"/>
                </a:solidFill>
                <a:latin typeface="Verdana"/>
                <a:ea typeface="Verdana"/>
                <a:cs typeface="Verdana"/>
                <a:sym typeface="Verdana"/>
              </a:defRPr>
            </a:lvl6pPr>
            <a:lvl7pPr indent="0" lvl="6" marL="0" algn="r">
              <a:spcBef>
                <a:spcPts val="0"/>
              </a:spcBef>
              <a:buNone/>
              <a:defRPr b="0" i="0" sz="600">
                <a:solidFill>
                  <a:srgbClr val="A5A5A5"/>
                </a:solidFill>
                <a:latin typeface="Verdana"/>
                <a:ea typeface="Verdana"/>
                <a:cs typeface="Verdana"/>
                <a:sym typeface="Verdana"/>
              </a:defRPr>
            </a:lvl7pPr>
            <a:lvl8pPr indent="0" lvl="7" marL="0" algn="r">
              <a:spcBef>
                <a:spcPts val="0"/>
              </a:spcBef>
              <a:buNone/>
              <a:defRPr b="0" i="0" sz="600">
                <a:solidFill>
                  <a:srgbClr val="A5A5A5"/>
                </a:solidFill>
                <a:latin typeface="Verdana"/>
                <a:ea typeface="Verdana"/>
                <a:cs typeface="Verdana"/>
                <a:sym typeface="Verdana"/>
              </a:defRPr>
            </a:lvl8pPr>
            <a:lvl9pPr indent="0" lvl="8" marL="0" algn="r">
              <a:spcBef>
                <a:spcPts val="0"/>
              </a:spcBef>
              <a:buNone/>
              <a:defRPr b="0" i="0" sz="600">
                <a:solidFill>
                  <a:srgbClr val="A5A5A5"/>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454" name="Google Shape;454;p74"/>
          <p:cNvSpPr txBox="1"/>
          <p:nvPr>
            <p:ph idx="3" type="body"/>
          </p:nvPr>
        </p:nvSpPr>
        <p:spPr>
          <a:xfrm>
            <a:off x="521494" y="4639069"/>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5" name="Google Shape;455;p74"/>
          <p:cNvSpPr txBox="1"/>
          <p:nvPr>
            <p:ph idx="4" type="body"/>
          </p:nvPr>
        </p:nvSpPr>
        <p:spPr>
          <a:xfrm>
            <a:off x="449892" y="1806178"/>
            <a:ext cx="3493294" cy="15311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400"/>
              <a:buNone/>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1_Text and box pos">
  <p:cSld name="11_Text and box pos">
    <p:bg>
      <p:bgPr>
        <a:solidFill>
          <a:schemeClr val="lt1"/>
        </a:solidFill>
      </p:bgPr>
    </p:bg>
    <p:spTree>
      <p:nvGrpSpPr>
        <p:cNvPr id="456" name="Shape 456"/>
        <p:cNvGrpSpPr/>
        <p:nvPr/>
      </p:nvGrpSpPr>
      <p:grpSpPr>
        <a:xfrm>
          <a:off x="0" y="0"/>
          <a:ext cx="0" cy="0"/>
          <a:chOff x="0" y="0"/>
          <a:chExt cx="0" cy="0"/>
        </a:xfrm>
      </p:grpSpPr>
      <p:sp>
        <p:nvSpPr>
          <p:cNvPr id="457" name="Google Shape;457;p75"/>
          <p:cNvSpPr txBox="1"/>
          <p:nvPr>
            <p:ph idx="1" type="body"/>
          </p:nvPr>
        </p:nvSpPr>
        <p:spPr>
          <a:xfrm>
            <a:off x="4572000" y="735806"/>
            <a:ext cx="4582633" cy="4407694"/>
          </a:xfrm>
          <a:prstGeom prst="rect">
            <a:avLst/>
          </a:prstGeom>
          <a:solidFill>
            <a:schemeClr val="lt2"/>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58" name="Google Shape;458;p75"/>
          <p:cNvSpPr txBox="1"/>
          <p:nvPr>
            <p:ph idx="2" type="subTitle"/>
          </p:nvPr>
        </p:nvSpPr>
        <p:spPr>
          <a:xfrm>
            <a:off x="451923" y="1430204"/>
            <a:ext cx="3994347" cy="276322"/>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400"/>
              <a:buFont typeface="Verdana"/>
              <a:buNone/>
              <a:defRPr sz="1400">
                <a:solidFill>
                  <a:schemeClr val="dk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59" name="Google Shape;459;p75"/>
          <p:cNvSpPr txBox="1"/>
          <p:nvPr>
            <p:ph type="title"/>
          </p:nvPr>
        </p:nvSpPr>
        <p:spPr>
          <a:xfrm>
            <a:off x="442913" y="636056"/>
            <a:ext cx="4020503" cy="724912"/>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2100"/>
              <a:buFont typeface="Verdana"/>
              <a:buNone/>
              <a:defRPr sz="2100">
                <a:solidFill>
                  <a:schemeClr val="dk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0" name="Google Shape;460;p75"/>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A5A5A5"/>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1" name="Google Shape;461;p75"/>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2" name="Google Shape;462;p75"/>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A5A5A5"/>
                </a:solidFill>
                <a:latin typeface="Verdana"/>
                <a:ea typeface="Verdana"/>
                <a:cs typeface="Verdana"/>
                <a:sym typeface="Verdana"/>
              </a:defRPr>
            </a:lvl1pPr>
            <a:lvl2pPr indent="0" lvl="1" marL="0" algn="r">
              <a:spcBef>
                <a:spcPts val="0"/>
              </a:spcBef>
              <a:buNone/>
              <a:defRPr b="0" i="0" sz="600">
                <a:solidFill>
                  <a:srgbClr val="A5A5A5"/>
                </a:solidFill>
                <a:latin typeface="Verdana"/>
                <a:ea typeface="Verdana"/>
                <a:cs typeface="Verdana"/>
                <a:sym typeface="Verdana"/>
              </a:defRPr>
            </a:lvl2pPr>
            <a:lvl3pPr indent="0" lvl="2" marL="0" algn="r">
              <a:spcBef>
                <a:spcPts val="0"/>
              </a:spcBef>
              <a:buNone/>
              <a:defRPr b="0" i="0" sz="600">
                <a:solidFill>
                  <a:srgbClr val="A5A5A5"/>
                </a:solidFill>
                <a:latin typeface="Verdana"/>
                <a:ea typeface="Verdana"/>
                <a:cs typeface="Verdana"/>
                <a:sym typeface="Verdana"/>
              </a:defRPr>
            </a:lvl3pPr>
            <a:lvl4pPr indent="0" lvl="3" marL="0" algn="r">
              <a:spcBef>
                <a:spcPts val="0"/>
              </a:spcBef>
              <a:buNone/>
              <a:defRPr b="0" i="0" sz="600">
                <a:solidFill>
                  <a:srgbClr val="A5A5A5"/>
                </a:solidFill>
                <a:latin typeface="Verdana"/>
                <a:ea typeface="Verdana"/>
                <a:cs typeface="Verdana"/>
                <a:sym typeface="Verdana"/>
              </a:defRPr>
            </a:lvl4pPr>
            <a:lvl5pPr indent="0" lvl="4" marL="0" algn="r">
              <a:spcBef>
                <a:spcPts val="0"/>
              </a:spcBef>
              <a:buNone/>
              <a:defRPr b="0" i="0" sz="600">
                <a:solidFill>
                  <a:srgbClr val="A5A5A5"/>
                </a:solidFill>
                <a:latin typeface="Verdana"/>
                <a:ea typeface="Verdana"/>
                <a:cs typeface="Verdana"/>
                <a:sym typeface="Verdana"/>
              </a:defRPr>
            </a:lvl5pPr>
            <a:lvl6pPr indent="0" lvl="5" marL="0" algn="r">
              <a:spcBef>
                <a:spcPts val="0"/>
              </a:spcBef>
              <a:buNone/>
              <a:defRPr b="0" i="0" sz="600">
                <a:solidFill>
                  <a:srgbClr val="A5A5A5"/>
                </a:solidFill>
                <a:latin typeface="Verdana"/>
                <a:ea typeface="Verdana"/>
                <a:cs typeface="Verdana"/>
                <a:sym typeface="Verdana"/>
              </a:defRPr>
            </a:lvl6pPr>
            <a:lvl7pPr indent="0" lvl="6" marL="0" algn="r">
              <a:spcBef>
                <a:spcPts val="0"/>
              </a:spcBef>
              <a:buNone/>
              <a:defRPr b="0" i="0" sz="600">
                <a:solidFill>
                  <a:srgbClr val="A5A5A5"/>
                </a:solidFill>
                <a:latin typeface="Verdana"/>
                <a:ea typeface="Verdana"/>
                <a:cs typeface="Verdana"/>
                <a:sym typeface="Verdana"/>
              </a:defRPr>
            </a:lvl7pPr>
            <a:lvl8pPr indent="0" lvl="7" marL="0" algn="r">
              <a:spcBef>
                <a:spcPts val="0"/>
              </a:spcBef>
              <a:buNone/>
              <a:defRPr b="0" i="0" sz="600">
                <a:solidFill>
                  <a:srgbClr val="A5A5A5"/>
                </a:solidFill>
                <a:latin typeface="Verdana"/>
                <a:ea typeface="Verdana"/>
                <a:cs typeface="Verdana"/>
                <a:sym typeface="Verdana"/>
              </a:defRPr>
            </a:lvl8pPr>
            <a:lvl9pPr indent="0" lvl="8" marL="0" algn="r">
              <a:spcBef>
                <a:spcPts val="0"/>
              </a:spcBef>
              <a:buNone/>
              <a:defRPr b="0" i="0" sz="600">
                <a:solidFill>
                  <a:srgbClr val="A5A5A5"/>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463" name="Google Shape;463;p75"/>
          <p:cNvSpPr txBox="1"/>
          <p:nvPr>
            <p:ph idx="4" type="body"/>
          </p:nvPr>
        </p:nvSpPr>
        <p:spPr>
          <a:xfrm>
            <a:off x="521494" y="4639069"/>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64" name="Google Shape;464;p75"/>
          <p:cNvSpPr txBox="1"/>
          <p:nvPr>
            <p:ph idx="5" type="body"/>
          </p:nvPr>
        </p:nvSpPr>
        <p:spPr>
          <a:xfrm>
            <a:off x="449892" y="1806178"/>
            <a:ext cx="3493294" cy="15311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400"/>
              <a:buNone/>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2_Text only grey background pos">
  <p:cSld name="12_Text only grey background pos">
    <p:bg>
      <p:bgPr>
        <a:solidFill>
          <a:schemeClr val="lt2"/>
        </a:solidFill>
      </p:bgPr>
    </p:bg>
    <p:spTree>
      <p:nvGrpSpPr>
        <p:cNvPr id="465" name="Shape 465"/>
        <p:cNvGrpSpPr/>
        <p:nvPr/>
      </p:nvGrpSpPr>
      <p:grpSpPr>
        <a:xfrm>
          <a:off x="0" y="0"/>
          <a:ext cx="0" cy="0"/>
          <a:chOff x="0" y="0"/>
          <a:chExt cx="0" cy="0"/>
        </a:xfrm>
      </p:grpSpPr>
      <p:sp>
        <p:nvSpPr>
          <p:cNvPr id="466" name="Google Shape;466;p76"/>
          <p:cNvSpPr txBox="1"/>
          <p:nvPr>
            <p:ph idx="1" type="subTitle"/>
          </p:nvPr>
        </p:nvSpPr>
        <p:spPr>
          <a:xfrm>
            <a:off x="451923" y="1430204"/>
            <a:ext cx="3994347" cy="276322"/>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dk1"/>
              </a:buClr>
              <a:buSzPts val="1400"/>
              <a:buFont typeface="Verdana"/>
              <a:buNone/>
              <a:defRPr sz="1400">
                <a:solidFill>
                  <a:schemeClr val="dk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67" name="Google Shape;467;p76"/>
          <p:cNvSpPr txBox="1"/>
          <p:nvPr>
            <p:ph type="title"/>
          </p:nvPr>
        </p:nvSpPr>
        <p:spPr>
          <a:xfrm>
            <a:off x="442913" y="636056"/>
            <a:ext cx="4020503" cy="724912"/>
          </a:xfrm>
          <a:prstGeom prst="rect">
            <a:avLst/>
          </a:prstGeom>
          <a:noFill/>
          <a:ln>
            <a:noFill/>
          </a:ln>
        </p:spPr>
        <p:txBody>
          <a:bodyPr anchorCtr="0" anchor="t" bIns="34275" lIns="68575" spcFirstLastPara="1" rIns="68575" wrap="square" tIns="34275">
            <a:noAutofit/>
          </a:bodyPr>
          <a:lstStyle>
            <a:lvl1pPr lvl="0" algn="l">
              <a:lnSpc>
                <a:spcPct val="100000"/>
              </a:lnSpc>
              <a:spcBef>
                <a:spcPts val="0"/>
              </a:spcBef>
              <a:spcAft>
                <a:spcPts val="0"/>
              </a:spcAft>
              <a:buClr>
                <a:schemeClr val="dk1"/>
              </a:buClr>
              <a:buSzPts val="2100"/>
              <a:buFont typeface="Verdana"/>
              <a:buNone/>
              <a:defRPr sz="2100">
                <a:solidFill>
                  <a:schemeClr val="dk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468" name="Google Shape;468;p76"/>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A5A5A5"/>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69" name="Google Shape;469;p76"/>
          <p:cNvSpPr txBox="1"/>
          <p:nvPr>
            <p:ph idx="2"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0" name="Google Shape;470;p76"/>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A5A5A5"/>
                </a:solidFill>
                <a:latin typeface="Verdana"/>
                <a:ea typeface="Verdana"/>
                <a:cs typeface="Verdana"/>
                <a:sym typeface="Verdana"/>
              </a:defRPr>
            </a:lvl1pPr>
            <a:lvl2pPr indent="0" lvl="1" marL="0" algn="r">
              <a:spcBef>
                <a:spcPts val="0"/>
              </a:spcBef>
              <a:buNone/>
              <a:defRPr b="0" i="0" sz="600">
                <a:solidFill>
                  <a:srgbClr val="A5A5A5"/>
                </a:solidFill>
                <a:latin typeface="Verdana"/>
                <a:ea typeface="Verdana"/>
                <a:cs typeface="Verdana"/>
                <a:sym typeface="Verdana"/>
              </a:defRPr>
            </a:lvl2pPr>
            <a:lvl3pPr indent="0" lvl="2" marL="0" algn="r">
              <a:spcBef>
                <a:spcPts val="0"/>
              </a:spcBef>
              <a:buNone/>
              <a:defRPr b="0" i="0" sz="600">
                <a:solidFill>
                  <a:srgbClr val="A5A5A5"/>
                </a:solidFill>
                <a:latin typeface="Verdana"/>
                <a:ea typeface="Verdana"/>
                <a:cs typeface="Verdana"/>
                <a:sym typeface="Verdana"/>
              </a:defRPr>
            </a:lvl3pPr>
            <a:lvl4pPr indent="0" lvl="3" marL="0" algn="r">
              <a:spcBef>
                <a:spcPts val="0"/>
              </a:spcBef>
              <a:buNone/>
              <a:defRPr b="0" i="0" sz="600">
                <a:solidFill>
                  <a:srgbClr val="A5A5A5"/>
                </a:solidFill>
                <a:latin typeface="Verdana"/>
                <a:ea typeface="Verdana"/>
                <a:cs typeface="Verdana"/>
                <a:sym typeface="Verdana"/>
              </a:defRPr>
            </a:lvl4pPr>
            <a:lvl5pPr indent="0" lvl="4" marL="0" algn="r">
              <a:spcBef>
                <a:spcPts val="0"/>
              </a:spcBef>
              <a:buNone/>
              <a:defRPr b="0" i="0" sz="600">
                <a:solidFill>
                  <a:srgbClr val="A5A5A5"/>
                </a:solidFill>
                <a:latin typeface="Verdana"/>
                <a:ea typeface="Verdana"/>
                <a:cs typeface="Verdana"/>
                <a:sym typeface="Verdana"/>
              </a:defRPr>
            </a:lvl5pPr>
            <a:lvl6pPr indent="0" lvl="5" marL="0" algn="r">
              <a:spcBef>
                <a:spcPts val="0"/>
              </a:spcBef>
              <a:buNone/>
              <a:defRPr b="0" i="0" sz="600">
                <a:solidFill>
                  <a:srgbClr val="A5A5A5"/>
                </a:solidFill>
                <a:latin typeface="Verdana"/>
                <a:ea typeface="Verdana"/>
                <a:cs typeface="Verdana"/>
                <a:sym typeface="Verdana"/>
              </a:defRPr>
            </a:lvl6pPr>
            <a:lvl7pPr indent="0" lvl="6" marL="0" algn="r">
              <a:spcBef>
                <a:spcPts val="0"/>
              </a:spcBef>
              <a:buNone/>
              <a:defRPr b="0" i="0" sz="600">
                <a:solidFill>
                  <a:srgbClr val="A5A5A5"/>
                </a:solidFill>
                <a:latin typeface="Verdana"/>
                <a:ea typeface="Verdana"/>
                <a:cs typeface="Verdana"/>
                <a:sym typeface="Verdana"/>
              </a:defRPr>
            </a:lvl7pPr>
            <a:lvl8pPr indent="0" lvl="7" marL="0" algn="r">
              <a:spcBef>
                <a:spcPts val="0"/>
              </a:spcBef>
              <a:buNone/>
              <a:defRPr b="0" i="0" sz="600">
                <a:solidFill>
                  <a:srgbClr val="A5A5A5"/>
                </a:solidFill>
                <a:latin typeface="Verdana"/>
                <a:ea typeface="Verdana"/>
                <a:cs typeface="Verdana"/>
                <a:sym typeface="Verdana"/>
              </a:defRPr>
            </a:lvl8pPr>
            <a:lvl9pPr indent="0" lvl="8" marL="0" algn="r">
              <a:spcBef>
                <a:spcPts val="0"/>
              </a:spcBef>
              <a:buNone/>
              <a:defRPr b="0" i="0" sz="600">
                <a:solidFill>
                  <a:srgbClr val="A5A5A5"/>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471" name="Google Shape;471;p76"/>
          <p:cNvSpPr txBox="1"/>
          <p:nvPr>
            <p:ph idx="3" type="body"/>
          </p:nvPr>
        </p:nvSpPr>
        <p:spPr>
          <a:xfrm>
            <a:off x="521494" y="4639069"/>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2" name="Google Shape;472;p76"/>
          <p:cNvSpPr txBox="1"/>
          <p:nvPr>
            <p:ph idx="4" type="body"/>
          </p:nvPr>
        </p:nvSpPr>
        <p:spPr>
          <a:xfrm>
            <a:off x="449892" y="1806178"/>
            <a:ext cx="3493294" cy="1531144"/>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1400"/>
              <a:buNone/>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3_Statement Slide">
  <p:cSld name="13_Statement Slide">
    <p:bg>
      <p:bgPr>
        <a:solidFill>
          <a:schemeClr val="lt1"/>
        </a:solidFill>
      </p:bgPr>
    </p:bg>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idx="1" type="body"/>
          </p:nvPr>
        </p:nvSpPr>
        <p:spPr>
          <a:xfrm>
            <a:off x="6491177" y="-1"/>
            <a:ext cx="2652824" cy="4205177"/>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6" name="Google Shape;476;p77"/>
          <p:cNvSpPr txBox="1"/>
          <p:nvPr>
            <p:ph idx="3" type="subTitle"/>
          </p:nvPr>
        </p:nvSpPr>
        <p:spPr>
          <a:xfrm>
            <a:off x="451923" y="681672"/>
            <a:ext cx="3994347" cy="53549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400"/>
              <a:buFont typeface="Verdana"/>
              <a:buNone/>
              <a:defRPr sz="1400">
                <a:solidFill>
                  <a:schemeClr val="lt1"/>
                </a:solidFill>
              </a:defRPr>
            </a:lvl1pPr>
            <a:lvl2pPr lvl="1" algn="ctr">
              <a:lnSpc>
                <a:spcPct val="90000"/>
              </a:lnSpc>
              <a:spcBef>
                <a:spcPts val="400"/>
              </a:spcBef>
              <a:spcAft>
                <a:spcPts val="0"/>
              </a:spcAft>
              <a:buClr>
                <a:schemeClr val="dk2"/>
              </a:buClr>
              <a:buSzPts val="1500"/>
              <a:buNone/>
              <a:defRPr sz="1500"/>
            </a:lvl2pPr>
            <a:lvl3pPr lvl="2" algn="ctr">
              <a:lnSpc>
                <a:spcPct val="90000"/>
              </a:lnSpc>
              <a:spcBef>
                <a:spcPts val="400"/>
              </a:spcBef>
              <a:spcAft>
                <a:spcPts val="0"/>
              </a:spcAft>
              <a:buClr>
                <a:schemeClr val="dk2"/>
              </a:buClr>
              <a:buSzPts val="1400"/>
              <a:buNone/>
              <a:defRPr sz="1400"/>
            </a:lvl3pPr>
            <a:lvl4pPr lvl="3" algn="ctr">
              <a:lnSpc>
                <a:spcPct val="90000"/>
              </a:lnSpc>
              <a:spcBef>
                <a:spcPts val="400"/>
              </a:spcBef>
              <a:spcAft>
                <a:spcPts val="0"/>
              </a:spcAft>
              <a:buClr>
                <a:schemeClr val="dk2"/>
              </a:buClr>
              <a:buSzPts val="1200"/>
              <a:buNone/>
              <a:defRPr sz="1200"/>
            </a:lvl4pPr>
            <a:lvl5pPr lvl="4" algn="ctr">
              <a:lnSpc>
                <a:spcPct val="90000"/>
              </a:lnSpc>
              <a:spcBef>
                <a:spcPts val="400"/>
              </a:spcBef>
              <a:spcAft>
                <a:spcPts val="0"/>
              </a:spcAft>
              <a:buClr>
                <a:schemeClr val="dk2"/>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77" name="Google Shape;477;p77"/>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D8D8D8"/>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78" name="Google Shape;478;p77"/>
          <p:cNvSpPr txBox="1"/>
          <p:nvPr>
            <p:ph idx="4" type="body"/>
          </p:nvPr>
        </p:nvSpPr>
        <p:spPr>
          <a:xfrm>
            <a:off x="521494" y="4639068"/>
            <a:ext cx="1844800" cy="228206"/>
          </a:xfrm>
          <a:prstGeom prst="rect">
            <a:avLst/>
          </a:prstGeom>
          <a:blipFill rotWithShape="1">
            <a:blip r:embed="rId3">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79" name="Google Shape;479;p77"/>
          <p:cNvSpPr txBox="1"/>
          <p:nvPr>
            <p:ph idx="5"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0" name="Google Shape;480;p77"/>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D8D8D8"/>
                </a:solidFill>
                <a:latin typeface="Verdana"/>
                <a:ea typeface="Verdana"/>
                <a:cs typeface="Verdana"/>
                <a:sym typeface="Verdana"/>
              </a:defRPr>
            </a:lvl1pPr>
            <a:lvl2pPr indent="0" lvl="1" marL="0" algn="r">
              <a:spcBef>
                <a:spcPts val="0"/>
              </a:spcBef>
              <a:buNone/>
              <a:defRPr b="0" i="0" sz="600">
                <a:solidFill>
                  <a:srgbClr val="D8D8D8"/>
                </a:solidFill>
                <a:latin typeface="Verdana"/>
                <a:ea typeface="Verdana"/>
                <a:cs typeface="Verdana"/>
                <a:sym typeface="Verdana"/>
              </a:defRPr>
            </a:lvl2pPr>
            <a:lvl3pPr indent="0" lvl="2" marL="0" algn="r">
              <a:spcBef>
                <a:spcPts val="0"/>
              </a:spcBef>
              <a:buNone/>
              <a:defRPr b="0" i="0" sz="600">
                <a:solidFill>
                  <a:srgbClr val="D8D8D8"/>
                </a:solidFill>
                <a:latin typeface="Verdana"/>
                <a:ea typeface="Verdana"/>
                <a:cs typeface="Verdana"/>
                <a:sym typeface="Verdana"/>
              </a:defRPr>
            </a:lvl3pPr>
            <a:lvl4pPr indent="0" lvl="3" marL="0" algn="r">
              <a:spcBef>
                <a:spcPts val="0"/>
              </a:spcBef>
              <a:buNone/>
              <a:defRPr b="0" i="0" sz="600">
                <a:solidFill>
                  <a:srgbClr val="D8D8D8"/>
                </a:solidFill>
                <a:latin typeface="Verdana"/>
                <a:ea typeface="Verdana"/>
                <a:cs typeface="Verdana"/>
                <a:sym typeface="Verdana"/>
              </a:defRPr>
            </a:lvl4pPr>
            <a:lvl5pPr indent="0" lvl="4" marL="0" algn="r">
              <a:spcBef>
                <a:spcPts val="0"/>
              </a:spcBef>
              <a:buNone/>
              <a:defRPr b="0" i="0" sz="600">
                <a:solidFill>
                  <a:srgbClr val="D8D8D8"/>
                </a:solidFill>
                <a:latin typeface="Verdana"/>
                <a:ea typeface="Verdana"/>
                <a:cs typeface="Verdana"/>
                <a:sym typeface="Verdana"/>
              </a:defRPr>
            </a:lvl5pPr>
            <a:lvl6pPr indent="0" lvl="5" marL="0" algn="r">
              <a:spcBef>
                <a:spcPts val="0"/>
              </a:spcBef>
              <a:buNone/>
              <a:defRPr b="0" i="0" sz="600">
                <a:solidFill>
                  <a:srgbClr val="D8D8D8"/>
                </a:solidFill>
                <a:latin typeface="Verdana"/>
                <a:ea typeface="Verdana"/>
                <a:cs typeface="Verdana"/>
                <a:sym typeface="Verdana"/>
              </a:defRPr>
            </a:lvl6pPr>
            <a:lvl7pPr indent="0" lvl="6" marL="0" algn="r">
              <a:spcBef>
                <a:spcPts val="0"/>
              </a:spcBef>
              <a:buNone/>
              <a:defRPr b="0" i="0" sz="600">
                <a:solidFill>
                  <a:srgbClr val="D8D8D8"/>
                </a:solidFill>
                <a:latin typeface="Verdana"/>
                <a:ea typeface="Verdana"/>
                <a:cs typeface="Verdana"/>
                <a:sym typeface="Verdana"/>
              </a:defRPr>
            </a:lvl7pPr>
            <a:lvl8pPr indent="0" lvl="7" marL="0" algn="r">
              <a:spcBef>
                <a:spcPts val="0"/>
              </a:spcBef>
              <a:buNone/>
              <a:defRPr b="0" i="0" sz="600">
                <a:solidFill>
                  <a:srgbClr val="D8D8D8"/>
                </a:solidFill>
                <a:latin typeface="Verdana"/>
                <a:ea typeface="Verdana"/>
                <a:cs typeface="Verdana"/>
                <a:sym typeface="Verdana"/>
              </a:defRPr>
            </a:lvl8pPr>
            <a:lvl9pPr indent="0" lvl="8" marL="0" algn="r">
              <a:spcBef>
                <a:spcPts val="0"/>
              </a:spcBef>
              <a:buNone/>
              <a:defRPr b="0" i="0" sz="600">
                <a:solidFill>
                  <a:srgbClr val="D8D8D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4_Portrait Slide">
  <p:cSld name="14_Portrait Slide">
    <p:bg>
      <p:bgPr>
        <a:solidFill>
          <a:schemeClr val="lt1"/>
        </a:solidFill>
      </p:bgPr>
    </p:bg>
    <p:spTree>
      <p:nvGrpSpPr>
        <p:cNvPr id="481" name="Shape 481"/>
        <p:cNvGrpSpPr/>
        <p:nvPr/>
      </p:nvGrpSpPr>
      <p:grpSpPr>
        <a:xfrm>
          <a:off x="0" y="0"/>
          <a:ext cx="0" cy="0"/>
          <a:chOff x="0" y="0"/>
          <a:chExt cx="0" cy="0"/>
        </a:xfrm>
      </p:grpSpPr>
      <p:sp>
        <p:nvSpPr>
          <p:cNvPr id="482" name="Google Shape;482;p78"/>
          <p:cNvSpPr/>
          <p:nvPr>
            <p:ph idx="2" type="pic"/>
          </p:nvPr>
        </p:nvSpPr>
        <p:spPr>
          <a:xfrm>
            <a:off x="0" y="0"/>
            <a:ext cx="9144000" cy="5143500"/>
          </a:xfrm>
          <a:prstGeom prst="rect">
            <a:avLst/>
          </a:prstGeom>
          <a:noFill/>
          <a:ln>
            <a:noFill/>
          </a:ln>
        </p:spPr>
      </p:sp>
      <p:sp>
        <p:nvSpPr>
          <p:cNvPr id="483" name="Google Shape;483;p78"/>
          <p:cNvSpPr txBox="1"/>
          <p:nvPr>
            <p:ph idx="1" type="body"/>
          </p:nvPr>
        </p:nvSpPr>
        <p:spPr>
          <a:xfrm>
            <a:off x="5799535" y="1908572"/>
            <a:ext cx="3349781" cy="3234928"/>
          </a:xfrm>
          <a:prstGeom prst="rect">
            <a:avLst/>
          </a:prstGeom>
          <a:solidFill>
            <a:srgbClr val="005979">
              <a:alpha val="74901"/>
            </a:srgbClr>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4" name="Google Shape;484;p78"/>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algn="r">
              <a:spcBef>
                <a:spcPts val="0"/>
              </a:spcBef>
              <a:spcAft>
                <a:spcPts val="0"/>
              </a:spcAft>
              <a:buSzPts val="1100"/>
              <a:buNone/>
              <a:defRPr b="0" i="0" sz="600">
                <a:solidFill>
                  <a:srgbClr val="D8D8D8"/>
                </a:solidFill>
                <a:latin typeface="Verdana"/>
                <a:ea typeface="Verdana"/>
                <a:cs typeface="Verdana"/>
                <a:sym typeface="Verdana"/>
              </a:defRPr>
            </a:lvl1pPr>
            <a:lvl2pPr lvl="1" algn="l">
              <a:spcBef>
                <a:spcPts val="0"/>
              </a:spcBef>
              <a:spcAft>
                <a:spcPts val="0"/>
              </a:spcAft>
              <a:buSzPts val="1100"/>
              <a:buNone/>
              <a:defRPr/>
            </a:lvl2pPr>
            <a:lvl3pPr lvl="2" algn="l">
              <a:spcBef>
                <a:spcPts val="0"/>
              </a:spcBef>
              <a:spcAft>
                <a:spcPts val="0"/>
              </a:spcAft>
              <a:buSzPts val="1100"/>
              <a:buNone/>
              <a:defRPr/>
            </a:lvl3pPr>
            <a:lvl4pPr lvl="3" algn="l">
              <a:spcBef>
                <a:spcPts val="0"/>
              </a:spcBef>
              <a:spcAft>
                <a:spcPts val="0"/>
              </a:spcAft>
              <a:buSzPts val="1100"/>
              <a:buNone/>
              <a:defRPr/>
            </a:lvl4pPr>
            <a:lvl5pPr lvl="4" algn="l">
              <a:spcBef>
                <a:spcPts val="0"/>
              </a:spcBef>
              <a:spcAft>
                <a:spcPts val="0"/>
              </a:spcAft>
              <a:buSzPts val="1100"/>
              <a:buNone/>
              <a:defRPr/>
            </a:lvl5pPr>
            <a:lvl6pPr lvl="5" algn="l">
              <a:spcBef>
                <a:spcPts val="0"/>
              </a:spcBef>
              <a:spcAft>
                <a:spcPts val="0"/>
              </a:spcAft>
              <a:buSzPts val="1100"/>
              <a:buNone/>
              <a:defRPr/>
            </a:lvl6pPr>
            <a:lvl7pPr lvl="6" algn="l">
              <a:spcBef>
                <a:spcPts val="0"/>
              </a:spcBef>
              <a:spcAft>
                <a:spcPts val="0"/>
              </a:spcAft>
              <a:buSzPts val="1100"/>
              <a:buNone/>
              <a:defRPr/>
            </a:lvl7pPr>
            <a:lvl8pPr lvl="7" algn="l">
              <a:spcBef>
                <a:spcPts val="0"/>
              </a:spcBef>
              <a:spcAft>
                <a:spcPts val="0"/>
              </a:spcAft>
              <a:buSzPts val="1100"/>
              <a:buNone/>
              <a:defRPr/>
            </a:lvl8pPr>
            <a:lvl9pPr lvl="8" algn="l">
              <a:spcBef>
                <a:spcPts val="0"/>
              </a:spcBef>
              <a:spcAft>
                <a:spcPts val="0"/>
              </a:spcAft>
              <a:buSzPts val="1100"/>
              <a:buNone/>
              <a:defRPr/>
            </a:lvl9pPr>
          </a:lstStyle>
          <a:p/>
        </p:txBody>
      </p:sp>
      <p:sp>
        <p:nvSpPr>
          <p:cNvPr id="485" name="Google Shape;485;p78"/>
          <p:cNvSpPr txBox="1"/>
          <p:nvPr>
            <p:ph idx="3" type="body"/>
          </p:nvPr>
        </p:nvSpPr>
        <p:spPr>
          <a:xfrm>
            <a:off x="521494" y="4639068"/>
            <a:ext cx="1844800" cy="228206"/>
          </a:xfrm>
          <a:prstGeom prst="rect">
            <a:avLst/>
          </a:prstGeom>
          <a:blipFill rotWithShape="1">
            <a:blip r:embed="rId2">
              <a:alphaModFix/>
            </a:blip>
            <a:stretch>
              <a:fillRect b="0" l="0" r="0" t="0"/>
            </a:stretch>
          </a:blip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6" name="Google Shape;486;p78"/>
          <p:cNvSpPr txBox="1"/>
          <p:nvPr>
            <p:ph idx="4"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dk2"/>
              </a:buClr>
              <a:buSzPts val="900"/>
              <a:buFont typeface="Verdana"/>
              <a:buNone/>
              <a:defRPr>
                <a:solidFill>
                  <a:schemeClr val="dk2"/>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487" name="Google Shape;487;p78"/>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algn="r">
              <a:spcBef>
                <a:spcPts val="0"/>
              </a:spcBef>
              <a:buNone/>
              <a:defRPr b="0" i="0" sz="600">
                <a:solidFill>
                  <a:srgbClr val="D8D8D8"/>
                </a:solidFill>
                <a:latin typeface="Verdana"/>
                <a:ea typeface="Verdana"/>
                <a:cs typeface="Verdana"/>
                <a:sym typeface="Verdana"/>
              </a:defRPr>
            </a:lvl1pPr>
            <a:lvl2pPr indent="0" lvl="1" marL="0" algn="r">
              <a:spcBef>
                <a:spcPts val="0"/>
              </a:spcBef>
              <a:buNone/>
              <a:defRPr b="0" i="0" sz="600">
                <a:solidFill>
                  <a:srgbClr val="D8D8D8"/>
                </a:solidFill>
                <a:latin typeface="Verdana"/>
                <a:ea typeface="Verdana"/>
                <a:cs typeface="Verdana"/>
                <a:sym typeface="Verdana"/>
              </a:defRPr>
            </a:lvl2pPr>
            <a:lvl3pPr indent="0" lvl="2" marL="0" algn="r">
              <a:spcBef>
                <a:spcPts val="0"/>
              </a:spcBef>
              <a:buNone/>
              <a:defRPr b="0" i="0" sz="600">
                <a:solidFill>
                  <a:srgbClr val="D8D8D8"/>
                </a:solidFill>
                <a:latin typeface="Verdana"/>
                <a:ea typeface="Verdana"/>
                <a:cs typeface="Verdana"/>
                <a:sym typeface="Verdana"/>
              </a:defRPr>
            </a:lvl3pPr>
            <a:lvl4pPr indent="0" lvl="3" marL="0" algn="r">
              <a:spcBef>
                <a:spcPts val="0"/>
              </a:spcBef>
              <a:buNone/>
              <a:defRPr b="0" i="0" sz="600">
                <a:solidFill>
                  <a:srgbClr val="D8D8D8"/>
                </a:solidFill>
                <a:latin typeface="Verdana"/>
                <a:ea typeface="Verdana"/>
                <a:cs typeface="Verdana"/>
                <a:sym typeface="Verdana"/>
              </a:defRPr>
            </a:lvl4pPr>
            <a:lvl5pPr indent="0" lvl="4" marL="0" algn="r">
              <a:spcBef>
                <a:spcPts val="0"/>
              </a:spcBef>
              <a:buNone/>
              <a:defRPr b="0" i="0" sz="600">
                <a:solidFill>
                  <a:srgbClr val="D8D8D8"/>
                </a:solidFill>
                <a:latin typeface="Verdana"/>
                <a:ea typeface="Verdana"/>
                <a:cs typeface="Verdana"/>
                <a:sym typeface="Verdana"/>
              </a:defRPr>
            </a:lvl5pPr>
            <a:lvl6pPr indent="0" lvl="5" marL="0" algn="r">
              <a:spcBef>
                <a:spcPts val="0"/>
              </a:spcBef>
              <a:buNone/>
              <a:defRPr b="0" i="0" sz="600">
                <a:solidFill>
                  <a:srgbClr val="D8D8D8"/>
                </a:solidFill>
                <a:latin typeface="Verdana"/>
                <a:ea typeface="Verdana"/>
                <a:cs typeface="Verdana"/>
                <a:sym typeface="Verdana"/>
              </a:defRPr>
            </a:lvl6pPr>
            <a:lvl7pPr indent="0" lvl="6" marL="0" algn="r">
              <a:spcBef>
                <a:spcPts val="0"/>
              </a:spcBef>
              <a:buNone/>
              <a:defRPr b="0" i="0" sz="600">
                <a:solidFill>
                  <a:srgbClr val="D8D8D8"/>
                </a:solidFill>
                <a:latin typeface="Verdana"/>
                <a:ea typeface="Verdana"/>
                <a:cs typeface="Verdana"/>
                <a:sym typeface="Verdana"/>
              </a:defRPr>
            </a:lvl7pPr>
            <a:lvl8pPr indent="0" lvl="7" marL="0" algn="r">
              <a:spcBef>
                <a:spcPts val="0"/>
              </a:spcBef>
              <a:buNone/>
              <a:defRPr b="0" i="0" sz="600">
                <a:solidFill>
                  <a:srgbClr val="D8D8D8"/>
                </a:solidFill>
                <a:latin typeface="Verdana"/>
                <a:ea typeface="Verdana"/>
                <a:cs typeface="Verdana"/>
                <a:sym typeface="Verdana"/>
              </a:defRPr>
            </a:lvl8pPr>
            <a:lvl9pPr indent="0" lvl="8" marL="0" algn="r">
              <a:spcBef>
                <a:spcPts val="0"/>
              </a:spcBef>
              <a:buNone/>
              <a:defRPr b="0" i="0" sz="600">
                <a:solidFill>
                  <a:srgbClr val="D8D8D8"/>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488" name="Google Shape;488;p78"/>
          <p:cNvSpPr txBox="1"/>
          <p:nvPr>
            <p:ph idx="5" type="body"/>
          </p:nvPr>
        </p:nvSpPr>
        <p:spPr>
          <a:xfrm>
            <a:off x="6138311" y="2359071"/>
            <a:ext cx="1899903" cy="1798259"/>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Clr>
                <a:schemeClr val="lt1"/>
              </a:buClr>
              <a:buSzPts val="900"/>
              <a:buFont typeface="Verdana"/>
              <a:buNone/>
              <a:defRPr>
                <a:solidFill>
                  <a:schemeClr val="lt1"/>
                </a:solidFill>
              </a:defRPr>
            </a:lvl1pPr>
            <a:lvl2pPr indent="-317500" lvl="1" marL="914400" algn="l">
              <a:lnSpc>
                <a:spcPct val="90000"/>
              </a:lnSpc>
              <a:spcBef>
                <a:spcPts val="400"/>
              </a:spcBef>
              <a:spcAft>
                <a:spcPts val="0"/>
              </a:spcAft>
              <a:buClr>
                <a:schemeClr val="dk2"/>
              </a:buClr>
              <a:buSzPts val="1400"/>
              <a:buChar char="•"/>
              <a:defRPr/>
            </a:lvl2pPr>
            <a:lvl3pPr indent="-317500" lvl="2" marL="1371600" algn="l">
              <a:lnSpc>
                <a:spcPct val="90000"/>
              </a:lnSpc>
              <a:spcBef>
                <a:spcPts val="400"/>
              </a:spcBef>
              <a:spcAft>
                <a:spcPts val="0"/>
              </a:spcAft>
              <a:buClr>
                <a:schemeClr val="dk2"/>
              </a:buClr>
              <a:buSzPts val="1400"/>
              <a:buChar char="•"/>
              <a:defRPr/>
            </a:lvl3pPr>
            <a:lvl4pPr indent="-317500" lvl="3" marL="1828800" algn="l">
              <a:lnSpc>
                <a:spcPct val="90000"/>
              </a:lnSpc>
              <a:spcBef>
                <a:spcPts val="400"/>
              </a:spcBef>
              <a:spcAft>
                <a:spcPts val="0"/>
              </a:spcAft>
              <a:buClr>
                <a:schemeClr val="dk2"/>
              </a:buClr>
              <a:buSzPts val="1400"/>
              <a:buChar char="•"/>
              <a:defRPr/>
            </a:lvl4pPr>
            <a:lvl5pPr indent="-317500" lvl="4" marL="2286000" algn="l">
              <a:lnSpc>
                <a:spcPct val="90000"/>
              </a:lnSpc>
              <a:spcBef>
                <a:spcPts val="400"/>
              </a:spcBef>
              <a:spcAft>
                <a:spcPts val="0"/>
              </a:spcAft>
              <a:buClr>
                <a:schemeClr val="dk2"/>
              </a:buClr>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Title page">
    <p:spTree>
      <p:nvGrpSpPr>
        <p:cNvPr id="495" name="Shape 495"/>
        <p:cNvGrpSpPr/>
        <p:nvPr/>
      </p:nvGrpSpPr>
      <p:grpSpPr>
        <a:xfrm>
          <a:off x="0" y="0"/>
          <a:ext cx="0" cy="0"/>
          <a:chOff x="0" y="0"/>
          <a:chExt cx="0" cy="0"/>
        </a:xfrm>
      </p:grpSpPr>
      <p:pic>
        <p:nvPicPr>
          <p:cNvPr descr="A living room with a couch and a coffee table&#10;&#10;Description automatically generated" id="496" name="Google Shape;496;p80"/>
          <p:cNvPicPr preferRelativeResize="0"/>
          <p:nvPr/>
        </p:nvPicPr>
        <p:blipFill rotWithShape="1">
          <a:blip r:embed="rId2">
            <a:alphaModFix/>
          </a:blip>
          <a:srcRect b="0" l="0" r="0" t="0"/>
          <a:stretch/>
        </p:blipFill>
        <p:spPr>
          <a:xfrm>
            <a:off x="0" y="-1"/>
            <a:ext cx="9144000" cy="5088742"/>
          </a:xfrm>
          <a:prstGeom prst="rect">
            <a:avLst/>
          </a:prstGeom>
          <a:noFill/>
          <a:ln>
            <a:noFill/>
          </a:ln>
        </p:spPr>
      </p:pic>
      <p:pic>
        <p:nvPicPr>
          <p:cNvPr id="497" name="Google Shape;497;p80"/>
          <p:cNvPicPr preferRelativeResize="0"/>
          <p:nvPr/>
        </p:nvPicPr>
        <p:blipFill rotWithShape="1">
          <a:blip r:embed="rId3">
            <a:alphaModFix/>
          </a:blip>
          <a:srcRect b="0" l="0" r="0" t="0"/>
          <a:stretch/>
        </p:blipFill>
        <p:spPr>
          <a:xfrm>
            <a:off x="134671" y="4755098"/>
            <a:ext cx="449213" cy="203853"/>
          </a:xfrm>
          <a:prstGeom prst="rect">
            <a:avLst/>
          </a:prstGeom>
          <a:noFill/>
          <a:ln>
            <a:noFill/>
          </a:ln>
        </p:spPr>
      </p:pic>
      <p:sp>
        <p:nvSpPr>
          <p:cNvPr id="498" name="Google Shape;498;p80"/>
          <p:cNvSpPr txBox="1"/>
          <p:nvPr>
            <p:ph idx="1" type="subTitle"/>
          </p:nvPr>
        </p:nvSpPr>
        <p:spPr>
          <a:xfrm>
            <a:off x="451923" y="2813500"/>
            <a:ext cx="3994347" cy="53549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Clr>
                <a:schemeClr val="lt1"/>
              </a:buClr>
              <a:buSzPts val="1400"/>
              <a:buNone/>
              <a:defRPr sz="1400">
                <a:solidFill>
                  <a:schemeClr val="lt1"/>
                </a:solidFill>
              </a:defRPr>
            </a:lvl1pPr>
            <a:lvl2pPr lvl="1" algn="ctr">
              <a:lnSpc>
                <a:spcPct val="90000"/>
              </a:lnSpc>
              <a:spcBef>
                <a:spcPts val="400"/>
              </a:spcBef>
              <a:spcAft>
                <a:spcPts val="0"/>
              </a:spcAft>
              <a:buClr>
                <a:schemeClr val="dk1"/>
              </a:buClr>
              <a:buSzPts val="1500"/>
              <a:buNone/>
              <a:defRPr sz="1500"/>
            </a:lvl2pPr>
            <a:lvl3pPr lvl="2" algn="ctr">
              <a:lnSpc>
                <a:spcPct val="90000"/>
              </a:lnSpc>
              <a:spcBef>
                <a:spcPts val="400"/>
              </a:spcBef>
              <a:spcAft>
                <a:spcPts val="0"/>
              </a:spcAft>
              <a:buClr>
                <a:schemeClr val="dk1"/>
              </a:buClr>
              <a:buSzPts val="1400"/>
              <a:buNone/>
              <a:defRPr sz="1400"/>
            </a:lvl3pPr>
            <a:lvl4pPr lvl="3" algn="ctr">
              <a:lnSpc>
                <a:spcPct val="90000"/>
              </a:lnSpc>
              <a:spcBef>
                <a:spcPts val="400"/>
              </a:spcBef>
              <a:spcAft>
                <a:spcPts val="0"/>
              </a:spcAft>
              <a:buClr>
                <a:schemeClr val="dk1"/>
              </a:buClr>
              <a:buSzPts val="1200"/>
              <a:buNone/>
              <a:defRPr sz="1200"/>
            </a:lvl4pPr>
            <a:lvl5pPr lvl="4" algn="ctr">
              <a:lnSpc>
                <a:spcPct val="90000"/>
              </a:lnSpc>
              <a:spcBef>
                <a:spcPts val="400"/>
              </a:spcBef>
              <a:spcAft>
                <a:spcPts val="0"/>
              </a:spcAft>
              <a:buClr>
                <a:schemeClr val="dk1"/>
              </a:buClr>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499" name="Google Shape;499;p80"/>
          <p:cNvSpPr txBox="1"/>
          <p:nvPr>
            <p:ph type="title"/>
          </p:nvPr>
        </p:nvSpPr>
        <p:spPr>
          <a:xfrm>
            <a:off x="442913" y="1561088"/>
            <a:ext cx="4020503" cy="111353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2100"/>
              <a:buFont typeface="Verdana"/>
              <a:buNone/>
              <a:defRPr sz="2100">
                <a:solidFill>
                  <a:schemeClr val="lt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00" name="Google Shape;500;p80"/>
          <p:cNvSpPr txBox="1"/>
          <p:nvPr/>
        </p:nvSpPr>
        <p:spPr>
          <a:xfrm>
            <a:off x="0" y="5088742"/>
            <a:ext cx="9144000" cy="60721"/>
          </a:xfrm>
          <a:prstGeom prst="rect">
            <a:avLst/>
          </a:prstGeom>
          <a:solidFill>
            <a:srgbClr val="143C8A"/>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143C8A"/>
              </a:buClr>
              <a:buSzPts val="1400"/>
              <a:buFont typeface="Arial"/>
              <a:buNone/>
            </a:pPr>
            <a:r>
              <a:t/>
            </a:r>
            <a:endParaRPr sz="1400">
              <a:solidFill>
                <a:schemeClr val="dk2"/>
              </a:solidFill>
              <a:latin typeface="Calibri"/>
              <a:ea typeface="Calibri"/>
              <a:cs typeface="Calibri"/>
              <a:sym typeface="Calibri"/>
            </a:endParaRPr>
          </a:p>
        </p:txBody>
      </p:sp>
      <p:pic>
        <p:nvPicPr>
          <p:cNvPr id="501" name="Google Shape;501;p80"/>
          <p:cNvPicPr preferRelativeResize="0"/>
          <p:nvPr/>
        </p:nvPicPr>
        <p:blipFill rotWithShape="1">
          <a:blip r:embed="rId4">
            <a:alphaModFix/>
          </a:blip>
          <a:srcRect b="0" l="0" r="0" t="0"/>
          <a:stretch/>
        </p:blipFill>
        <p:spPr>
          <a:xfrm>
            <a:off x="576263" y="4766515"/>
            <a:ext cx="1104900" cy="191124"/>
          </a:xfrm>
          <a:prstGeom prst="rect">
            <a:avLst/>
          </a:prstGeom>
          <a:noFill/>
          <a:ln>
            <a:noFill/>
          </a:ln>
        </p:spPr>
      </p:pic>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
  <p:cSld name="Agenda ">
    <p:bg>
      <p:bgPr>
        <a:solidFill>
          <a:schemeClr val="lt1"/>
        </a:solidFill>
      </p:bgPr>
    </p:bg>
    <p:spTree>
      <p:nvGrpSpPr>
        <p:cNvPr id="508" name="Shape 508"/>
        <p:cNvGrpSpPr/>
        <p:nvPr/>
      </p:nvGrpSpPr>
      <p:grpSpPr>
        <a:xfrm>
          <a:off x="0" y="0"/>
          <a:ext cx="0" cy="0"/>
          <a:chOff x="0" y="0"/>
          <a:chExt cx="0" cy="0"/>
        </a:xfrm>
      </p:grpSpPr>
      <p:pic>
        <p:nvPicPr>
          <p:cNvPr descr="A bed with a cup on it&#10;&#10;Description automatically generated" id="509" name="Google Shape;509;p82"/>
          <p:cNvPicPr preferRelativeResize="0"/>
          <p:nvPr/>
        </p:nvPicPr>
        <p:blipFill rotWithShape="1">
          <a:blip r:embed="rId2">
            <a:alphaModFix/>
          </a:blip>
          <a:srcRect b="0" l="0" r="0" t="0"/>
          <a:stretch/>
        </p:blipFill>
        <p:spPr>
          <a:xfrm>
            <a:off x="0" y="0"/>
            <a:ext cx="9144000" cy="5149464"/>
          </a:xfrm>
          <a:prstGeom prst="rect">
            <a:avLst/>
          </a:prstGeom>
          <a:noFill/>
          <a:ln>
            <a:noFill/>
          </a:ln>
        </p:spPr>
      </p:pic>
      <p:sp>
        <p:nvSpPr>
          <p:cNvPr id="510" name="Google Shape;510;p82"/>
          <p:cNvSpPr txBox="1"/>
          <p:nvPr>
            <p:ph idx="12" type="sldNum"/>
          </p:nvPr>
        </p:nvSpPr>
        <p:spPr>
          <a:xfrm>
            <a:off x="6948947" y="4825346"/>
            <a:ext cx="2057400" cy="273844"/>
          </a:xfrm>
          <a:prstGeom prst="rect">
            <a:avLst/>
          </a:prstGeom>
          <a:noFill/>
          <a:ln>
            <a:noFill/>
          </a:ln>
        </p:spPr>
        <p:txBody>
          <a:bodyPr anchorCtr="0" anchor="t" bIns="34275" lIns="68575" spcFirstLastPara="1" rIns="68575" wrap="square" tIns="34275">
            <a:noAutofit/>
          </a:bodyPr>
          <a:lstStyle>
            <a:lvl1pPr indent="0" lvl="0" marL="0" marR="0" rtl="0" algn="l">
              <a:spcBef>
                <a:spcPts val="0"/>
              </a:spcBef>
              <a:buNone/>
              <a:defRPr sz="1400">
                <a:solidFill>
                  <a:schemeClr val="dk1"/>
                </a:solidFill>
                <a:latin typeface="Verdana"/>
                <a:ea typeface="Verdana"/>
                <a:cs typeface="Verdana"/>
                <a:sym typeface="Verdana"/>
              </a:defRPr>
            </a:lvl1pPr>
            <a:lvl2pPr indent="0" lvl="1" marL="0" marR="0" rtl="0" algn="l">
              <a:spcBef>
                <a:spcPts val="0"/>
              </a:spcBef>
              <a:buNone/>
              <a:defRPr sz="1400">
                <a:solidFill>
                  <a:schemeClr val="dk1"/>
                </a:solidFill>
                <a:latin typeface="Verdana"/>
                <a:ea typeface="Verdana"/>
                <a:cs typeface="Verdana"/>
                <a:sym typeface="Verdana"/>
              </a:defRPr>
            </a:lvl2pPr>
            <a:lvl3pPr indent="0" lvl="2" marL="0" marR="0" rtl="0" algn="l">
              <a:spcBef>
                <a:spcPts val="0"/>
              </a:spcBef>
              <a:buNone/>
              <a:defRPr sz="1400">
                <a:solidFill>
                  <a:schemeClr val="dk1"/>
                </a:solidFill>
                <a:latin typeface="Verdana"/>
                <a:ea typeface="Verdana"/>
                <a:cs typeface="Verdana"/>
                <a:sym typeface="Verdana"/>
              </a:defRPr>
            </a:lvl3pPr>
            <a:lvl4pPr indent="0" lvl="3" marL="0" marR="0" rtl="0" algn="l">
              <a:spcBef>
                <a:spcPts val="0"/>
              </a:spcBef>
              <a:buNone/>
              <a:defRPr sz="1400">
                <a:solidFill>
                  <a:schemeClr val="dk1"/>
                </a:solidFill>
                <a:latin typeface="Verdana"/>
                <a:ea typeface="Verdana"/>
                <a:cs typeface="Verdana"/>
                <a:sym typeface="Verdana"/>
              </a:defRPr>
            </a:lvl4pPr>
            <a:lvl5pPr indent="0" lvl="4" marL="0" marR="0" rtl="0" algn="l">
              <a:spcBef>
                <a:spcPts val="0"/>
              </a:spcBef>
              <a:buNone/>
              <a:defRPr sz="1400">
                <a:solidFill>
                  <a:schemeClr val="dk1"/>
                </a:solidFill>
                <a:latin typeface="Verdana"/>
                <a:ea typeface="Verdana"/>
                <a:cs typeface="Verdana"/>
                <a:sym typeface="Verdana"/>
              </a:defRPr>
            </a:lvl5pPr>
            <a:lvl6pPr indent="0" lvl="5" marL="0" marR="0" rtl="0" algn="l">
              <a:spcBef>
                <a:spcPts val="0"/>
              </a:spcBef>
              <a:buNone/>
              <a:defRPr sz="1400">
                <a:solidFill>
                  <a:schemeClr val="dk1"/>
                </a:solidFill>
                <a:latin typeface="Verdana"/>
                <a:ea typeface="Verdana"/>
                <a:cs typeface="Verdana"/>
                <a:sym typeface="Verdana"/>
              </a:defRPr>
            </a:lvl6pPr>
            <a:lvl7pPr indent="0" lvl="6" marL="0" marR="0" rtl="0" algn="l">
              <a:spcBef>
                <a:spcPts val="0"/>
              </a:spcBef>
              <a:buNone/>
              <a:defRPr sz="1400">
                <a:solidFill>
                  <a:schemeClr val="dk1"/>
                </a:solidFill>
                <a:latin typeface="Verdana"/>
                <a:ea typeface="Verdana"/>
                <a:cs typeface="Verdana"/>
                <a:sym typeface="Verdana"/>
              </a:defRPr>
            </a:lvl7pPr>
            <a:lvl8pPr indent="0" lvl="7" marL="0" marR="0" rtl="0" algn="l">
              <a:spcBef>
                <a:spcPts val="0"/>
              </a:spcBef>
              <a:buNone/>
              <a:defRPr sz="1400">
                <a:solidFill>
                  <a:schemeClr val="dk1"/>
                </a:solidFill>
                <a:latin typeface="Verdana"/>
                <a:ea typeface="Verdana"/>
                <a:cs typeface="Verdana"/>
                <a:sym typeface="Verdana"/>
              </a:defRPr>
            </a:lvl8pPr>
            <a:lvl9pPr indent="0" lvl="8" marL="0" marR="0" rtl="0" algn="l">
              <a:spcBef>
                <a:spcPts val="0"/>
              </a:spcBef>
              <a:buNone/>
              <a:defRPr sz="1400">
                <a:solidFill>
                  <a:schemeClr val="dk1"/>
                </a:solidFill>
                <a:latin typeface="Verdana"/>
                <a:ea typeface="Verdana"/>
                <a:cs typeface="Verdana"/>
                <a:sym typeface="Verdana"/>
              </a:defRPr>
            </a:lvl9pPr>
          </a:lstStyle>
          <a:p>
            <a:pPr indent="0" lvl="0" marL="0" rtl="0" algn="l">
              <a:spcBef>
                <a:spcPts val="0"/>
              </a:spcBef>
              <a:spcAft>
                <a:spcPts val="0"/>
              </a:spcAft>
              <a:buNone/>
            </a:pPr>
            <a:fld id="{00000000-1234-1234-1234-123412341234}" type="slidenum">
              <a:rPr lang="da"/>
              <a:t>‹#›</a:t>
            </a:fld>
            <a:endParaRPr/>
          </a:p>
        </p:txBody>
      </p:sp>
      <p:sp>
        <p:nvSpPr>
          <p:cNvPr id="511" name="Google Shape;511;p82"/>
          <p:cNvSpPr txBox="1"/>
          <p:nvPr>
            <p:ph idx="1" type="body"/>
          </p:nvPr>
        </p:nvSpPr>
        <p:spPr>
          <a:xfrm>
            <a:off x="300370" y="618592"/>
            <a:ext cx="3134753" cy="1560910"/>
          </a:xfrm>
          <a:prstGeom prst="rect">
            <a:avLst/>
          </a:prstGeom>
          <a:no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3000"/>
              <a:buNone/>
              <a:defRPr i="0" sz="3000">
                <a:solidFill>
                  <a:schemeClr val="lt1"/>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2" name="Google Shape;512;p82"/>
          <p:cNvSpPr txBox="1"/>
          <p:nvPr>
            <p:ph idx="2" type="body"/>
          </p:nvPr>
        </p:nvSpPr>
        <p:spPr>
          <a:xfrm>
            <a:off x="4578116" y="682043"/>
            <a:ext cx="4582633" cy="4407694"/>
          </a:xfrm>
          <a:prstGeom prst="rect">
            <a:avLst/>
          </a:prstGeom>
          <a:solidFill>
            <a:schemeClr val="lt1">
              <a:alpha val="80000"/>
            </a:schemeClr>
          </a:solidFill>
          <a:ln>
            <a:noFill/>
          </a:ln>
        </p:spPr>
        <p:txBody>
          <a:bodyPr anchorCtr="0" anchor="t" bIns="34275" lIns="68575" spcFirstLastPara="1" rIns="68575" wrap="square" tIns="34275">
            <a:normAutofit/>
          </a:bodyPr>
          <a:lstStyle>
            <a:lvl1pPr indent="-228600" lvl="0" marL="457200" algn="l">
              <a:lnSpc>
                <a:spcPct val="90000"/>
              </a:lnSpc>
              <a:spcBef>
                <a:spcPts val="800"/>
              </a:spcBef>
              <a:spcAft>
                <a:spcPts val="0"/>
              </a:spcAft>
              <a:buSzPts val="1500"/>
              <a:buNone/>
              <a:defRPr>
                <a:solidFill>
                  <a:schemeClr val="dk2"/>
                </a:solidFill>
              </a:defRPr>
            </a:lvl1pPr>
            <a:lvl2pPr indent="-317500" lvl="1" marL="914400" algn="l">
              <a:lnSpc>
                <a:spcPct val="90000"/>
              </a:lnSpc>
              <a:spcBef>
                <a:spcPts val="400"/>
              </a:spcBef>
              <a:spcAft>
                <a:spcPts val="0"/>
              </a:spcAft>
              <a:buSzPts val="1400"/>
              <a:buChar char="•"/>
              <a:defRPr/>
            </a:lvl2pPr>
            <a:lvl3pPr indent="-317500" lvl="2" marL="1371600" algn="l">
              <a:lnSpc>
                <a:spcPct val="90000"/>
              </a:lnSpc>
              <a:spcBef>
                <a:spcPts val="400"/>
              </a:spcBef>
              <a:spcAft>
                <a:spcPts val="0"/>
              </a:spcAft>
              <a:buSzPts val="1400"/>
              <a:buChar char="•"/>
              <a:defRPr/>
            </a:lvl3pPr>
            <a:lvl4pPr indent="-317500" lvl="3" marL="1828800" algn="l">
              <a:lnSpc>
                <a:spcPct val="90000"/>
              </a:lnSpc>
              <a:spcBef>
                <a:spcPts val="400"/>
              </a:spcBef>
              <a:spcAft>
                <a:spcPts val="0"/>
              </a:spcAft>
              <a:buSzPts val="1400"/>
              <a:buChar char="•"/>
              <a:defRPr/>
            </a:lvl4pPr>
            <a:lvl5pPr indent="-317500" lvl="4" marL="2286000" algn="l">
              <a:lnSpc>
                <a:spcPct val="90000"/>
              </a:lnSpc>
              <a:spcBef>
                <a:spcPts val="400"/>
              </a:spcBef>
              <a:spcAft>
                <a:spcPts val="0"/>
              </a:spcAft>
              <a:buSzPts val="1400"/>
              <a:buChar char="•"/>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3" name="Google Shape;513;p82"/>
          <p:cNvSpPr txBox="1"/>
          <p:nvPr>
            <p:ph idx="3" type="body"/>
          </p:nvPr>
        </p:nvSpPr>
        <p:spPr>
          <a:xfrm>
            <a:off x="4736306" y="1099577"/>
            <a:ext cx="4270040" cy="3628360"/>
          </a:xfrm>
          <a:prstGeom prst="rect">
            <a:avLst/>
          </a:prstGeom>
          <a:noFill/>
          <a:ln>
            <a:noFill/>
          </a:ln>
        </p:spPr>
        <p:txBody>
          <a:bodyPr anchorCtr="0" anchor="t" bIns="34275" lIns="68575" spcFirstLastPara="1" rIns="68575" wrap="square" tIns="34275">
            <a:normAutofit/>
          </a:bodyPr>
          <a:lstStyle>
            <a:lvl1pPr indent="-323850" lvl="0" marL="457200" algn="l">
              <a:lnSpc>
                <a:spcPct val="90000"/>
              </a:lnSpc>
              <a:spcBef>
                <a:spcPts val="800"/>
              </a:spcBef>
              <a:spcAft>
                <a:spcPts val="0"/>
              </a:spcAft>
              <a:buClr>
                <a:schemeClr val="dk2"/>
              </a:buClr>
              <a:buSzPts val="1500"/>
              <a:buChar char="•"/>
              <a:defRPr sz="1500"/>
            </a:lvl1pPr>
            <a:lvl2pPr indent="-317500" lvl="1" marL="914400" algn="l">
              <a:lnSpc>
                <a:spcPct val="90000"/>
              </a:lnSpc>
              <a:spcBef>
                <a:spcPts val="400"/>
              </a:spcBef>
              <a:spcAft>
                <a:spcPts val="0"/>
              </a:spcAft>
              <a:buClr>
                <a:schemeClr val="dk2"/>
              </a:buClr>
              <a:buSzPts val="1400"/>
              <a:buChar char="•"/>
              <a:defRPr sz="1400"/>
            </a:lvl2pPr>
            <a:lvl3pPr indent="-304800" lvl="2" marL="1371600" algn="l">
              <a:lnSpc>
                <a:spcPct val="90000"/>
              </a:lnSpc>
              <a:spcBef>
                <a:spcPts val="400"/>
              </a:spcBef>
              <a:spcAft>
                <a:spcPts val="0"/>
              </a:spcAft>
              <a:buClr>
                <a:schemeClr val="dk2"/>
              </a:buClr>
              <a:buSzPts val="1200"/>
              <a:buChar char="•"/>
              <a:defRPr sz="1200"/>
            </a:lvl3pPr>
            <a:lvl4pPr indent="-298450" lvl="3" marL="1828800" algn="l">
              <a:lnSpc>
                <a:spcPct val="90000"/>
              </a:lnSpc>
              <a:spcBef>
                <a:spcPts val="400"/>
              </a:spcBef>
              <a:spcAft>
                <a:spcPts val="0"/>
              </a:spcAft>
              <a:buClr>
                <a:schemeClr val="dk2"/>
              </a:buClr>
              <a:buSzPts val="1100"/>
              <a:buChar char="•"/>
              <a:defRPr sz="1100"/>
            </a:lvl4pPr>
            <a:lvl5pPr indent="-285750" lvl="4" marL="2286000" algn="l">
              <a:lnSpc>
                <a:spcPct val="90000"/>
              </a:lnSpc>
              <a:spcBef>
                <a:spcPts val="400"/>
              </a:spcBef>
              <a:spcAft>
                <a:spcPts val="0"/>
              </a:spcAft>
              <a:buClr>
                <a:schemeClr val="dk2"/>
              </a:buClr>
              <a:buSzPts val="900"/>
              <a:buChar char="•"/>
              <a:defRPr sz="900"/>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514" name="Google Shape;514;p82"/>
          <p:cNvSpPr txBox="1"/>
          <p:nvPr/>
        </p:nvSpPr>
        <p:spPr>
          <a:xfrm>
            <a:off x="0" y="5088742"/>
            <a:ext cx="9144000" cy="60721"/>
          </a:xfrm>
          <a:prstGeom prst="rect">
            <a:avLst/>
          </a:prstGeom>
          <a:solidFill>
            <a:srgbClr val="143C8A"/>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143C8A"/>
              </a:buClr>
              <a:buSzPts val="1400"/>
              <a:buFont typeface="Arial"/>
              <a:buNone/>
            </a:pPr>
            <a:r>
              <a:t/>
            </a:r>
            <a:endParaRPr sz="1400">
              <a:solidFill>
                <a:schemeClr val="dk2"/>
              </a:solidFill>
              <a:latin typeface="Verdana"/>
              <a:ea typeface="Verdana"/>
              <a:cs typeface="Verdana"/>
              <a:sym typeface="Verdana"/>
            </a:endParaRPr>
          </a:p>
        </p:txBody>
      </p:sp>
      <p:pic>
        <p:nvPicPr>
          <p:cNvPr id="515" name="Google Shape;515;p82"/>
          <p:cNvPicPr preferRelativeResize="0"/>
          <p:nvPr/>
        </p:nvPicPr>
        <p:blipFill rotWithShape="1">
          <a:blip r:embed="rId3">
            <a:alphaModFix/>
          </a:blip>
          <a:srcRect b="0" l="0" r="0" t="0"/>
          <a:stretch/>
        </p:blipFill>
        <p:spPr>
          <a:xfrm>
            <a:off x="139198" y="4759729"/>
            <a:ext cx="426842" cy="191123"/>
          </a:xfrm>
          <a:prstGeom prst="rect">
            <a:avLst/>
          </a:prstGeom>
          <a:noFill/>
          <a:ln>
            <a:noFill/>
          </a:ln>
        </p:spPr>
      </p:pic>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p:cSld name="Title page">
    <p:spTree>
      <p:nvGrpSpPr>
        <p:cNvPr id="516" name="Shape 516"/>
        <p:cNvGrpSpPr/>
        <p:nvPr/>
      </p:nvGrpSpPr>
      <p:grpSpPr>
        <a:xfrm>
          <a:off x="0" y="0"/>
          <a:ext cx="0" cy="0"/>
          <a:chOff x="0" y="0"/>
          <a:chExt cx="0" cy="0"/>
        </a:xfrm>
      </p:grpSpPr>
      <p:pic>
        <p:nvPicPr>
          <p:cNvPr descr="A living room with a couch and a coffee table&#10;&#10;Description automatically generated" id="517" name="Google Shape;517;p83"/>
          <p:cNvPicPr preferRelativeResize="0"/>
          <p:nvPr/>
        </p:nvPicPr>
        <p:blipFill rotWithShape="1">
          <a:blip r:embed="rId2">
            <a:alphaModFix/>
          </a:blip>
          <a:srcRect b="0" l="0" r="0" t="0"/>
          <a:stretch/>
        </p:blipFill>
        <p:spPr>
          <a:xfrm>
            <a:off x="0" y="-1"/>
            <a:ext cx="9144000" cy="5088742"/>
          </a:xfrm>
          <a:prstGeom prst="rect">
            <a:avLst/>
          </a:prstGeom>
          <a:noFill/>
          <a:ln>
            <a:noFill/>
          </a:ln>
        </p:spPr>
      </p:pic>
      <p:pic>
        <p:nvPicPr>
          <p:cNvPr id="518" name="Google Shape;518;p83"/>
          <p:cNvPicPr preferRelativeResize="0"/>
          <p:nvPr/>
        </p:nvPicPr>
        <p:blipFill rotWithShape="1">
          <a:blip r:embed="rId3">
            <a:alphaModFix/>
          </a:blip>
          <a:srcRect b="0" l="0" r="0" t="0"/>
          <a:stretch/>
        </p:blipFill>
        <p:spPr>
          <a:xfrm>
            <a:off x="134671" y="4755098"/>
            <a:ext cx="449213" cy="203853"/>
          </a:xfrm>
          <a:prstGeom prst="rect">
            <a:avLst/>
          </a:prstGeom>
          <a:noFill/>
          <a:ln>
            <a:noFill/>
          </a:ln>
        </p:spPr>
      </p:pic>
      <p:sp>
        <p:nvSpPr>
          <p:cNvPr id="519" name="Google Shape;519;p83"/>
          <p:cNvSpPr txBox="1"/>
          <p:nvPr>
            <p:ph idx="1" type="subTitle"/>
          </p:nvPr>
        </p:nvSpPr>
        <p:spPr>
          <a:xfrm>
            <a:off x="451923" y="2813500"/>
            <a:ext cx="3994347" cy="535490"/>
          </a:xfrm>
          <a:prstGeom prst="rect">
            <a:avLst/>
          </a:prstGeom>
          <a:noFill/>
          <a:ln>
            <a:noFill/>
          </a:ln>
        </p:spPr>
        <p:txBody>
          <a:bodyPr anchorCtr="0" anchor="t" bIns="34275" lIns="68575" spcFirstLastPara="1" rIns="68575" wrap="square" tIns="34275">
            <a:normAutofit/>
          </a:bodyPr>
          <a:lstStyle>
            <a:lvl1pPr lvl="0" algn="l">
              <a:lnSpc>
                <a:spcPct val="90000"/>
              </a:lnSpc>
              <a:spcBef>
                <a:spcPts val="800"/>
              </a:spcBef>
              <a:spcAft>
                <a:spcPts val="0"/>
              </a:spcAft>
              <a:buSzPts val="1400"/>
              <a:buNone/>
              <a:defRPr sz="1400">
                <a:solidFill>
                  <a:schemeClr val="lt1"/>
                </a:solidFill>
              </a:defRPr>
            </a:lvl1pPr>
            <a:lvl2pPr lvl="1" algn="ctr">
              <a:lnSpc>
                <a:spcPct val="90000"/>
              </a:lnSpc>
              <a:spcBef>
                <a:spcPts val="400"/>
              </a:spcBef>
              <a:spcAft>
                <a:spcPts val="0"/>
              </a:spcAft>
              <a:buSzPts val="1500"/>
              <a:buNone/>
              <a:defRPr sz="1500"/>
            </a:lvl2pPr>
            <a:lvl3pPr lvl="2" algn="ctr">
              <a:lnSpc>
                <a:spcPct val="90000"/>
              </a:lnSpc>
              <a:spcBef>
                <a:spcPts val="400"/>
              </a:spcBef>
              <a:spcAft>
                <a:spcPts val="0"/>
              </a:spcAft>
              <a:buSzPts val="1400"/>
              <a:buNone/>
              <a:defRPr sz="1400"/>
            </a:lvl3pPr>
            <a:lvl4pPr lvl="3" algn="ctr">
              <a:lnSpc>
                <a:spcPct val="90000"/>
              </a:lnSpc>
              <a:spcBef>
                <a:spcPts val="400"/>
              </a:spcBef>
              <a:spcAft>
                <a:spcPts val="0"/>
              </a:spcAft>
              <a:buSzPts val="1200"/>
              <a:buNone/>
              <a:defRPr sz="1200"/>
            </a:lvl4pPr>
            <a:lvl5pPr lvl="4" algn="ctr">
              <a:lnSpc>
                <a:spcPct val="9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sp>
        <p:nvSpPr>
          <p:cNvPr id="520" name="Google Shape;520;p83"/>
          <p:cNvSpPr txBox="1"/>
          <p:nvPr>
            <p:ph type="title"/>
          </p:nvPr>
        </p:nvSpPr>
        <p:spPr>
          <a:xfrm>
            <a:off x="442913" y="1561088"/>
            <a:ext cx="4020503" cy="1113532"/>
          </a:xfrm>
          <a:prstGeom prst="rect">
            <a:avLst/>
          </a:prstGeom>
          <a:noFill/>
          <a:ln>
            <a:noFill/>
          </a:ln>
        </p:spPr>
        <p:txBody>
          <a:bodyPr anchorCtr="0" anchor="b" bIns="34275" lIns="68575" spcFirstLastPara="1" rIns="68575" wrap="square" tIns="34275">
            <a:noAutofit/>
          </a:bodyPr>
          <a:lstStyle>
            <a:lvl1pPr lvl="0" algn="l">
              <a:lnSpc>
                <a:spcPct val="90000"/>
              </a:lnSpc>
              <a:spcBef>
                <a:spcPts val="0"/>
              </a:spcBef>
              <a:spcAft>
                <a:spcPts val="0"/>
              </a:spcAft>
              <a:buClr>
                <a:schemeClr val="lt1"/>
              </a:buClr>
              <a:buSzPts val="2100"/>
              <a:buFont typeface="Verdana"/>
              <a:buNone/>
              <a:defRPr sz="2100">
                <a:solidFill>
                  <a:schemeClr val="lt1"/>
                </a:solidFill>
                <a:latin typeface="Verdana"/>
                <a:ea typeface="Verdana"/>
                <a:cs typeface="Verdana"/>
                <a:sym typeface="Verdana"/>
              </a:defRPr>
            </a:lvl1pPr>
            <a:lvl2pPr lvl="1">
              <a:spcBef>
                <a:spcPts val="0"/>
              </a:spcBef>
              <a:spcAft>
                <a:spcPts val="0"/>
              </a:spcAft>
              <a:buSzPts val="1100"/>
              <a:buNone/>
              <a:defRPr/>
            </a:lvl2pPr>
            <a:lvl3pPr lvl="2">
              <a:spcBef>
                <a:spcPts val="0"/>
              </a:spcBef>
              <a:spcAft>
                <a:spcPts val="0"/>
              </a:spcAft>
              <a:buSzPts val="1100"/>
              <a:buNone/>
              <a:defRPr/>
            </a:lvl3pPr>
            <a:lvl4pPr lvl="3">
              <a:spcBef>
                <a:spcPts val="0"/>
              </a:spcBef>
              <a:spcAft>
                <a:spcPts val="0"/>
              </a:spcAft>
              <a:buSzPts val="1100"/>
              <a:buNone/>
              <a:defRPr/>
            </a:lvl4pPr>
            <a:lvl5pPr lvl="4">
              <a:spcBef>
                <a:spcPts val="0"/>
              </a:spcBef>
              <a:spcAft>
                <a:spcPts val="0"/>
              </a:spcAft>
              <a:buSzPts val="1100"/>
              <a:buNone/>
              <a:defRPr/>
            </a:lvl5pPr>
            <a:lvl6pPr lvl="5">
              <a:spcBef>
                <a:spcPts val="0"/>
              </a:spcBef>
              <a:spcAft>
                <a:spcPts val="0"/>
              </a:spcAft>
              <a:buSzPts val="1100"/>
              <a:buNone/>
              <a:defRPr/>
            </a:lvl6pPr>
            <a:lvl7pPr lvl="6">
              <a:spcBef>
                <a:spcPts val="0"/>
              </a:spcBef>
              <a:spcAft>
                <a:spcPts val="0"/>
              </a:spcAft>
              <a:buSzPts val="1100"/>
              <a:buNone/>
              <a:defRPr/>
            </a:lvl7pPr>
            <a:lvl8pPr lvl="7">
              <a:spcBef>
                <a:spcPts val="0"/>
              </a:spcBef>
              <a:spcAft>
                <a:spcPts val="0"/>
              </a:spcAft>
              <a:buSzPts val="1100"/>
              <a:buNone/>
              <a:defRPr/>
            </a:lvl8pPr>
            <a:lvl9pPr lvl="8">
              <a:spcBef>
                <a:spcPts val="0"/>
              </a:spcBef>
              <a:spcAft>
                <a:spcPts val="0"/>
              </a:spcAft>
              <a:buSzPts val="1100"/>
              <a:buNone/>
              <a:defRPr/>
            </a:lvl9pPr>
          </a:lstStyle>
          <a:p/>
        </p:txBody>
      </p:sp>
      <p:sp>
        <p:nvSpPr>
          <p:cNvPr id="521" name="Google Shape;521;p83"/>
          <p:cNvSpPr txBox="1"/>
          <p:nvPr/>
        </p:nvSpPr>
        <p:spPr>
          <a:xfrm>
            <a:off x="0" y="5088742"/>
            <a:ext cx="9144000" cy="60721"/>
          </a:xfrm>
          <a:prstGeom prst="rect">
            <a:avLst/>
          </a:prstGeom>
          <a:solidFill>
            <a:srgbClr val="143C8A"/>
          </a:solid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rgbClr val="143C8A"/>
              </a:buClr>
              <a:buSzPts val="1400"/>
              <a:buFont typeface="Arial"/>
              <a:buNone/>
            </a:pPr>
            <a:r>
              <a:t/>
            </a:r>
            <a:endParaRPr sz="1400">
              <a:solidFill>
                <a:schemeClr val="dk2"/>
              </a:solidFill>
              <a:latin typeface="Verdana"/>
              <a:ea typeface="Verdana"/>
              <a:cs typeface="Verdana"/>
              <a:sym typeface="Verdana"/>
            </a:endParaRPr>
          </a:p>
        </p:txBody>
      </p:sp>
      <p:pic>
        <p:nvPicPr>
          <p:cNvPr id="522" name="Google Shape;522;p83"/>
          <p:cNvPicPr preferRelativeResize="0"/>
          <p:nvPr/>
        </p:nvPicPr>
        <p:blipFill rotWithShape="1">
          <a:blip r:embed="rId4">
            <a:alphaModFix/>
          </a:blip>
          <a:srcRect b="0" l="0" r="0" t="0"/>
          <a:stretch/>
        </p:blipFill>
        <p:spPr>
          <a:xfrm>
            <a:off x="576263" y="4766515"/>
            <a:ext cx="1104900" cy="19112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kovfyr">
  <p:cSld name="TITLE_AND_TWO_COLUMNS_1_2_5_1_1_1">
    <p:spTree>
      <p:nvGrpSpPr>
        <p:cNvPr id="43" name="Shape 43"/>
        <p:cNvGrpSpPr/>
        <p:nvPr/>
      </p:nvGrpSpPr>
      <p:grpSpPr>
        <a:xfrm>
          <a:off x="0" y="0"/>
          <a:ext cx="0" cy="0"/>
          <a:chOff x="0" y="0"/>
          <a:chExt cx="0" cy="0"/>
        </a:xfrm>
      </p:grpSpPr>
      <p:sp>
        <p:nvSpPr>
          <p:cNvPr id="44" name="Google Shape;44;p9"/>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
        <p:nvSpPr>
          <p:cNvPr id="45" name="Google Shape;45;p9"/>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46" name="Google Shape;46;p9"/>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Katteskæg">
  <p:cSld name="TITLE_AND_TWO_COLUMNS_1_2_5_1_1_1_1">
    <p:spTree>
      <p:nvGrpSpPr>
        <p:cNvPr id="47" name="Shape 47"/>
        <p:cNvGrpSpPr/>
        <p:nvPr/>
      </p:nvGrpSpPr>
      <p:grpSpPr>
        <a:xfrm>
          <a:off x="0" y="0"/>
          <a:ext cx="0" cy="0"/>
          <a:chOff x="0" y="0"/>
          <a:chExt cx="0" cy="0"/>
        </a:xfrm>
      </p:grpSpPr>
      <p:sp>
        <p:nvSpPr>
          <p:cNvPr id="48" name="Google Shape;48;p10"/>
          <p:cNvSpPr txBox="1"/>
          <p:nvPr>
            <p:ph idx="1" type="body"/>
          </p:nvPr>
        </p:nvSpPr>
        <p:spPr>
          <a:xfrm>
            <a:off x="419325" y="977500"/>
            <a:ext cx="4019400" cy="3852300"/>
          </a:xfrm>
          <a:prstGeom prst="rect">
            <a:avLst/>
          </a:prstGeom>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
        <p:nvSpPr>
          <p:cNvPr id="49" name="Google Shape;49;p10"/>
          <p:cNvSpPr txBox="1"/>
          <p:nvPr>
            <p:ph type="title"/>
          </p:nvPr>
        </p:nvSpPr>
        <p:spPr>
          <a:xfrm>
            <a:off x="419175" y="368825"/>
            <a:ext cx="4019400" cy="412800"/>
          </a:xfrm>
          <a:prstGeom prst="rect">
            <a:avLst/>
          </a:prstGeom>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pic>
        <p:nvPicPr>
          <p:cNvPr id="50" name="Google Shape;50;p10"/>
          <p:cNvPicPr preferRelativeResize="0"/>
          <p:nvPr/>
        </p:nvPicPr>
        <p:blipFill>
          <a:blip r:embed="rId2">
            <a:alphaModFix/>
          </a:blip>
          <a:stretch>
            <a:fillRect/>
          </a:stretch>
        </p:blipFill>
        <p:spPr>
          <a:xfrm>
            <a:off x="4665600" y="122400"/>
            <a:ext cx="4356002" cy="4906798"/>
          </a:xfrm>
          <a:prstGeom prst="rect">
            <a:avLst/>
          </a:prstGeom>
          <a:noFill/>
          <a:ln>
            <a:noFill/>
          </a:ln>
        </p:spPr>
      </p:pic>
    </p:spTree>
  </p:cSld>
  <p:clrMapOvr>
    <a:masterClrMapping/>
  </p:clrMapOvr>
  <p:extLst>
    <p:ext uri="{DCECCB84-F9BA-43D5-87BE-67443E8EF086}">
      <p15:sldGuideLst>
        <p15:guide id="1" pos="113">
          <p15:clr>
            <a:srgbClr val="FA7B17"/>
          </p15:clr>
        </p15:guide>
        <p15:guide id="2" pos="5647">
          <p15:clr>
            <a:srgbClr val="FA7B17"/>
          </p15:clr>
        </p15:guide>
        <p15:guide id="3" pos="2880">
          <p15:clr>
            <a:srgbClr val="FA7B17"/>
          </p15:clr>
        </p15:guide>
        <p15:guide id="4" orient="horz" pos="113">
          <p15:clr>
            <a:srgbClr val="FA7B17"/>
          </p15:clr>
        </p15:guide>
        <p15:guide id="5" pos="2767">
          <p15:clr>
            <a:srgbClr val="FA7B17"/>
          </p15:clr>
        </p15:guide>
        <p15:guide id="6" pos="2993">
          <p15:clr>
            <a:srgbClr val="FA7B17"/>
          </p15:clr>
        </p15:guide>
        <p15:guide id="7" orient="horz" pos="1555">
          <p15:clr>
            <a:srgbClr val="FA7B17"/>
          </p15:clr>
        </p15:guide>
        <p15:guide id="8" pos="1191">
          <p15:clr>
            <a:srgbClr val="FA7B17"/>
          </p15:clr>
        </p15:guide>
      </p15:sldGuideLst>
    </p:ext>
  </p:extLst>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5.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_rels/slideMaster2.xml.rels><?xml version="1.0" encoding="UTF-8" standalone="yes"?><Relationships xmlns="http://schemas.openxmlformats.org/package/2006/relationships"><Relationship Id="rId40" Type="http://schemas.openxmlformats.org/officeDocument/2006/relationships/slideLayout" Target="../slideLayouts/slideLayout58.xml"/><Relationship Id="rId20" Type="http://schemas.openxmlformats.org/officeDocument/2006/relationships/slideLayout" Target="../slideLayouts/slideLayout38.xml"/><Relationship Id="rId41" Type="http://schemas.openxmlformats.org/officeDocument/2006/relationships/theme" Target="../theme/theme6.xml"/><Relationship Id="rId22" Type="http://schemas.openxmlformats.org/officeDocument/2006/relationships/slideLayout" Target="../slideLayouts/slideLayout40.xml"/><Relationship Id="rId21" Type="http://schemas.openxmlformats.org/officeDocument/2006/relationships/slideLayout" Target="../slideLayouts/slideLayout39.xml"/><Relationship Id="rId24" Type="http://schemas.openxmlformats.org/officeDocument/2006/relationships/slideLayout" Target="../slideLayouts/slideLayout42.xml"/><Relationship Id="rId23" Type="http://schemas.openxmlformats.org/officeDocument/2006/relationships/slideLayout" Target="../slideLayouts/slideLayout41.xml"/><Relationship Id="rId1" Type="http://schemas.openxmlformats.org/officeDocument/2006/relationships/slideLayout" Target="../slideLayouts/slideLayout19.xml"/><Relationship Id="rId2" Type="http://schemas.openxmlformats.org/officeDocument/2006/relationships/slideLayout" Target="../slideLayouts/slideLayout20.xml"/><Relationship Id="rId3" Type="http://schemas.openxmlformats.org/officeDocument/2006/relationships/slideLayout" Target="../slideLayouts/slideLayout21.xml"/><Relationship Id="rId4" Type="http://schemas.openxmlformats.org/officeDocument/2006/relationships/slideLayout" Target="../slideLayouts/slideLayout22.xml"/><Relationship Id="rId9" Type="http://schemas.openxmlformats.org/officeDocument/2006/relationships/slideLayout" Target="../slideLayouts/slideLayout27.xml"/><Relationship Id="rId26" Type="http://schemas.openxmlformats.org/officeDocument/2006/relationships/slideLayout" Target="../slideLayouts/slideLayout44.xml"/><Relationship Id="rId25" Type="http://schemas.openxmlformats.org/officeDocument/2006/relationships/slideLayout" Target="../slideLayouts/slideLayout43.xml"/><Relationship Id="rId28" Type="http://schemas.openxmlformats.org/officeDocument/2006/relationships/slideLayout" Target="../slideLayouts/slideLayout46.xml"/><Relationship Id="rId27" Type="http://schemas.openxmlformats.org/officeDocument/2006/relationships/slideLayout" Target="../slideLayouts/slideLayout45.xml"/><Relationship Id="rId5" Type="http://schemas.openxmlformats.org/officeDocument/2006/relationships/slideLayout" Target="../slideLayouts/slideLayout23.xml"/><Relationship Id="rId6" Type="http://schemas.openxmlformats.org/officeDocument/2006/relationships/slideLayout" Target="../slideLayouts/slideLayout24.xml"/><Relationship Id="rId29" Type="http://schemas.openxmlformats.org/officeDocument/2006/relationships/slideLayout" Target="../slideLayouts/slideLayout47.xml"/><Relationship Id="rId7" Type="http://schemas.openxmlformats.org/officeDocument/2006/relationships/slideLayout" Target="../slideLayouts/slideLayout25.xml"/><Relationship Id="rId8" Type="http://schemas.openxmlformats.org/officeDocument/2006/relationships/slideLayout" Target="../slideLayouts/slideLayout26.xml"/><Relationship Id="rId31" Type="http://schemas.openxmlformats.org/officeDocument/2006/relationships/slideLayout" Target="../slideLayouts/slideLayout49.xml"/><Relationship Id="rId30" Type="http://schemas.openxmlformats.org/officeDocument/2006/relationships/slideLayout" Target="../slideLayouts/slideLayout48.xml"/><Relationship Id="rId11" Type="http://schemas.openxmlformats.org/officeDocument/2006/relationships/slideLayout" Target="../slideLayouts/slideLayout29.xml"/><Relationship Id="rId33" Type="http://schemas.openxmlformats.org/officeDocument/2006/relationships/slideLayout" Target="../slideLayouts/slideLayout51.xml"/><Relationship Id="rId10" Type="http://schemas.openxmlformats.org/officeDocument/2006/relationships/slideLayout" Target="../slideLayouts/slideLayout28.xml"/><Relationship Id="rId32" Type="http://schemas.openxmlformats.org/officeDocument/2006/relationships/slideLayout" Target="../slideLayouts/slideLayout50.xml"/><Relationship Id="rId13" Type="http://schemas.openxmlformats.org/officeDocument/2006/relationships/slideLayout" Target="../slideLayouts/slideLayout31.xml"/><Relationship Id="rId35" Type="http://schemas.openxmlformats.org/officeDocument/2006/relationships/slideLayout" Target="../slideLayouts/slideLayout53.xml"/><Relationship Id="rId12" Type="http://schemas.openxmlformats.org/officeDocument/2006/relationships/slideLayout" Target="../slideLayouts/slideLayout30.xml"/><Relationship Id="rId34" Type="http://schemas.openxmlformats.org/officeDocument/2006/relationships/slideLayout" Target="../slideLayouts/slideLayout52.xml"/><Relationship Id="rId15" Type="http://schemas.openxmlformats.org/officeDocument/2006/relationships/slideLayout" Target="../slideLayouts/slideLayout33.xml"/><Relationship Id="rId37" Type="http://schemas.openxmlformats.org/officeDocument/2006/relationships/slideLayout" Target="../slideLayouts/slideLayout55.xml"/><Relationship Id="rId14" Type="http://schemas.openxmlformats.org/officeDocument/2006/relationships/slideLayout" Target="../slideLayouts/slideLayout32.xml"/><Relationship Id="rId36" Type="http://schemas.openxmlformats.org/officeDocument/2006/relationships/slideLayout" Target="../slideLayouts/slideLayout54.xml"/><Relationship Id="rId17" Type="http://schemas.openxmlformats.org/officeDocument/2006/relationships/slideLayout" Target="../slideLayouts/slideLayout35.xml"/><Relationship Id="rId39" Type="http://schemas.openxmlformats.org/officeDocument/2006/relationships/slideLayout" Target="../slideLayouts/slideLayout57.xml"/><Relationship Id="rId16" Type="http://schemas.openxmlformats.org/officeDocument/2006/relationships/slideLayout" Target="../slideLayouts/slideLayout34.xml"/><Relationship Id="rId38" Type="http://schemas.openxmlformats.org/officeDocument/2006/relationships/slideLayout" Target="../slideLayouts/slideLayout56.xml"/><Relationship Id="rId19" Type="http://schemas.openxmlformats.org/officeDocument/2006/relationships/slideLayout" Target="../slideLayouts/slideLayout37.xml"/><Relationship Id="rId18" Type="http://schemas.openxmlformats.org/officeDocument/2006/relationships/slideLayout" Target="../slideLayouts/slideLayout36.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slideLayout" Target="../slideLayouts/slideLayout60.xml"/><Relationship Id="rId3" Type="http://schemas.openxmlformats.org/officeDocument/2006/relationships/slideLayout" Target="../slideLayouts/slideLayout61.xml"/><Relationship Id="rId4" Type="http://schemas.openxmlformats.org/officeDocument/2006/relationships/slideLayout" Target="../slideLayouts/slideLayout62.xml"/><Relationship Id="rId9" Type="http://schemas.openxmlformats.org/officeDocument/2006/relationships/slideLayout" Target="../slideLayouts/slideLayout67.xml"/><Relationship Id="rId5" Type="http://schemas.openxmlformats.org/officeDocument/2006/relationships/slideLayout" Target="../slideLayouts/slideLayout63.xml"/><Relationship Id="rId6" Type="http://schemas.openxmlformats.org/officeDocument/2006/relationships/slideLayout" Target="../slideLayouts/slideLayout64.xml"/><Relationship Id="rId7" Type="http://schemas.openxmlformats.org/officeDocument/2006/relationships/slideLayout" Target="../slideLayouts/slideLayout65.xml"/><Relationship Id="rId8" Type="http://schemas.openxmlformats.org/officeDocument/2006/relationships/slideLayout" Target="../slideLayouts/slideLayout66.xml"/><Relationship Id="rId11" Type="http://schemas.openxmlformats.org/officeDocument/2006/relationships/slideLayout" Target="../slideLayouts/slideLayout69.xml"/><Relationship Id="rId10" Type="http://schemas.openxmlformats.org/officeDocument/2006/relationships/slideLayout" Target="../slideLayouts/slideLayout68.xml"/><Relationship Id="rId13" Type="http://schemas.openxmlformats.org/officeDocument/2006/relationships/slideLayout" Target="../slideLayouts/slideLayout71.xml"/><Relationship Id="rId12" Type="http://schemas.openxmlformats.org/officeDocument/2006/relationships/slideLayout" Target="../slideLayouts/slideLayout70.xml"/><Relationship Id="rId15" Type="http://schemas.openxmlformats.org/officeDocument/2006/relationships/slideLayout" Target="../slideLayouts/slideLayout73.xml"/><Relationship Id="rId14" Type="http://schemas.openxmlformats.org/officeDocument/2006/relationships/slideLayout" Target="../slideLayouts/slideLayout72.xml"/><Relationship Id="rId17" Type="http://schemas.openxmlformats.org/officeDocument/2006/relationships/slideLayout" Target="../slideLayouts/slideLayout75.xml"/><Relationship Id="rId16" Type="http://schemas.openxmlformats.org/officeDocument/2006/relationships/slideLayout" Target="../slideLayouts/slideLayout74.xml"/><Relationship Id="rId18"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theme" Target="../theme/theme1.xml"/></Relationships>
</file>

<file path=ppt/slideMasters/_rels/slideMaster5.xml.rels><?xml version="1.0" encoding="UTF-8" standalone="yes"?><Relationships xmlns="http://schemas.openxmlformats.org/package/2006/relationships"><Relationship Id="rId1" Type="http://schemas.openxmlformats.org/officeDocument/2006/relationships/image" Target="../media/image66.png"/><Relationship Id="rId2" Type="http://schemas.openxmlformats.org/officeDocument/2006/relationships/slideLayout" Target="../slideLayouts/slideLayout77.xml"/><Relationship Id="rId3" Type="http://schemas.openxmlformats.org/officeDocument/2006/relationships/slideLayout" Target="../slideLayouts/slideLayout78.xml"/><Relationship Id="rId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rtl="0" algn="r">
              <a:buNone/>
              <a:defRPr sz="1000">
                <a:solidFill>
                  <a:schemeClr val="dk2"/>
                </a:solidFill>
              </a:defRPr>
            </a:lvl1pPr>
            <a:lvl2pPr lvl="1" rtl="0" algn="r">
              <a:buNone/>
              <a:defRPr sz="1000">
                <a:solidFill>
                  <a:schemeClr val="dk2"/>
                </a:solidFill>
              </a:defRPr>
            </a:lvl2pPr>
            <a:lvl3pPr lvl="2" rtl="0" algn="r">
              <a:buNone/>
              <a:defRPr sz="1000">
                <a:solidFill>
                  <a:schemeClr val="dk2"/>
                </a:solidFill>
              </a:defRPr>
            </a:lvl3pPr>
            <a:lvl4pPr lvl="3" rtl="0" algn="r">
              <a:buNone/>
              <a:defRPr sz="1000">
                <a:solidFill>
                  <a:schemeClr val="dk2"/>
                </a:solidFill>
              </a:defRPr>
            </a:lvl4pPr>
            <a:lvl5pPr lvl="4" rtl="0" algn="r">
              <a:buNone/>
              <a:defRPr sz="1000">
                <a:solidFill>
                  <a:schemeClr val="dk2"/>
                </a:solidFill>
              </a:defRPr>
            </a:lvl5pPr>
            <a:lvl6pPr lvl="5" rtl="0" algn="r">
              <a:buNone/>
              <a:defRPr sz="1000">
                <a:solidFill>
                  <a:schemeClr val="dk2"/>
                </a:solidFill>
              </a:defRPr>
            </a:lvl6pPr>
            <a:lvl7pPr lvl="6" rtl="0" algn="r">
              <a:buNone/>
              <a:defRPr sz="1000">
                <a:solidFill>
                  <a:schemeClr val="dk2"/>
                </a:solidFill>
              </a:defRPr>
            </a:lvl7pPr>
            <a:lvl8pPr lvl="7" rtl="0" algn="r">
              <a:buNone/>
              <a:defRPr sz="1000">
                <a:solidFill>
                  <a:schemeClr val="dk2"/>
                </a:solidFill>
              </a:defRPr>
            </a:lvl8pPr>
            <a:lvl9pPr lvl="8" rtl="0" algn="r">
              <a:buNone/>
              <a:defRPr sz="1000">
                <a:solidFill>
                  <a:schemeClr val="dk2"/>
                </a:solidFill>
              </a:defRPr>
            </a:lvl9pPr>
          </a:lstStyle>
          <a:p>
            <a:pPr indent="0" lvl="0" marL="0" rtl="0" algn="r">
              <a:spcBef>
                <a:spcPts val="0"/>
              </a:spcBef>
              <a:spcAft>
                <a:spcPts val="0"/>
              </a:spcAft>
              <a:buNone/>
            </a:pPr>
            <a:fld id="{00000000-1234-1234-1234-123412341234}" type="slidenum">
              <a:rPr lang="da"/>
              <a:t>‹#›</a:t>
            </a:fld>
            <a:endParaRPr/>
          </a:p>
        </p:txBody>
      </p:sp>
      <p:sp>
        <p:nvSpPr>
          <p:cNvPr id="7" name="Google Shape;7;p1"/>
          <p:cNvSpPr txBox="1"/>
          <p:nvPr>
            <p:ph type="title"/>
          </p:nvPr>
        </p:nvSpPr>
        <p:spPr>
          <a:xfrm>
            <a:off x="419175" y="368825"/>
            <a:ext cx="6238800" cy="412800"/>
          </a:xfrm>
          <a:prstGeom prst="rect">
            <a:avLst/>
          </a:prstGeom>
          <a:noFill/>
          <a:ln>
            <a:noFill/>
          </a:ln>
        </p:spPr>
        <p:txBody>
          <a:bodyPr anchorCtr="0" anchor="t" bIns="91425" lIns="91425" spcFirstLastPara="1" rIns="91425" wrap="square" tIns="91425">
            <a:noAutofit/>
          </a:bodyPr>
          <a:lstStyle>
            <a:lvl1pPr lvl="0" rtl="0">
              <a:spcBef>
                <a:spcPts val="0"/>
              </a:spcBef>
              <a:spcAft>
                <a:spcPts val="0"/>
              </a:spcAft>
              <a:buNone/>
              <a:defRPr sz="1400">
                <a:latin typeface="DM Serif Text"/>
                <a:ea typeface="DM Serif Text"/>
                <a:cs typeface="DM Serif Text"/>
                <a:sym typeface="DM Serif Text"/>
              </a:defRPr>
            </a:lvl1pPr>
            <a:lvl2pPr lvl="1" rtl="0">
              <a:spcBef>
                <a:spcPts val="0"/>
              </a:spcBef>
              <a:spcAft>
                <a:spcPts val="0"/>
              </a:spcAft>
              <a:buNone/>
              <a:defRPr>
                <a:latin typeface="DM Serif Text"/>
                <a:ea typeface="DM Serif Text"/>
                <a:cs typeface="DM Serif Text"/>
                <a:sym typeface="DM Serif Text"/>
              </a:defRPr>
            </a:lvl2pPr>
            <a:lvl3pPr lvl="2" rtl="0">
              <a:spcBef>
                <a:spcPts val="0"/>
              </a:spcBef>
              <a:spcAft>
                <a:spcPts val="0"/>
              </a:spcAft>
              <a:buNone/>
              <a:defRPr>
                <a:latin typeface="DM Serif Text"/>
                <a:ea typeface="DM Serif Text"/>
                <a:cs typeface="DM Serif Text"/>
                <a:sym typeface="DM Serif Text"/>
              </a:defRPr>
            </a:lvl3pPr>
            <a:lvl4pPr lvl="3" rtl="0">
              <a:spcBef>
                <a:spcPts val="0"/>
              </a:spcBef>
              <a:spcAft>
                <a:spcPts val="0"/>
              </a:spcAft>
              <a:buNone/>
              <a:defRPr>
                <a:latin typeface="DM Serif Text"/>
                <a:ea typeface="DM Serif Text"/>
                <a:cs typeface="DM Serif Text"/>
                <a:sym typeface="DM Serif Text"/>
              </a:defRPr>
            </a:lvl4pPr>
            <a:lvl5pPr lvl="4" rtl="0">
              <a:spcBef>
                <a:spcPts val="0"/>
              </a:spcBef>
              <a:spcAft>
                <a:spcPts val="0"/>
              </a:spcAft>
              <a:buNone/>
              <a:defRPr>
                <a:latin typeface="DM Serif Text"/>
                <a:ea typeface="DM Serif Text"/>
                <a:cs typeface="DM Serif Text"/>
                <a:sym typeface="DM Serif Text"/>
              </a:defRPr>
            </a:lvl5pPr>
            <a:lvl6pPr lvl="5" rtl="0">
              <a:spcBef>
                <a:spcPts val="0"/>
              </a:spcBef>
              <a:spcAft>
                <a:spcPts val="0"/>
              </a:spcAft>
              <a:buNone/>
              <a:defRPr>
                <a:latin typeface="DM Serif Text"/>
                <a:ea typeface="DM Serif Text"/>
                <a:cs typeface="DM Serif Text"/>
                <a:sym typeface="DM Serif Text"/>
              </a:defRPr>
            </a:lvl6pPr>
            <a:lvl7pPr lvl="6" rtl="0">
              <a:spcBef>
                <a:spcPts val="0"/>
              </a:spcBef>
              <a:spcAft>
                <a:spcPts val="0"/>
              </a:spcAft>
              <a:buNone/>
              <a:defRPr>
                <a:latin typeface="DM Serif Text"/>
                <a:ea typeface="DM Serif Text"/>
                <a:cs typeface="DM Serif Text"/>
                <a:sym typeface="DM Serif Text"/>
              </a:defRPr>
            </a:lvl7pPr>
            <a:lvl8pPr lvl="7" rtl="0">
              <a:spcBef>
                <a:spcPts val="0"/>
              </a:spcBef>
              <a:spcAft>
                <a:spcPts val="0"/>
              </a:spcAft>
              <a:buNone/>
              <a:defRPr>
                <a:latin typeface="DM Serif Text"/>
                <a:ea typeface="DM Serif Text"/>
                <a:cs typeface="DM Serif Text"/>
                <a:sym typeface="DM Serif Text"/>
              </a:defRPr>
            </a:lvl8pPr>
            <a:lvl9pPr lvl="8" rtl="0">
              <a:spcBef>
                <a:spcPts val="0"/>
              </a:spcBef>
              <a:spcAft>
                <a:spcPts val="0"/>
              </a:spcAft>
              <a:buNone/>
              <a:defRPr>
                <a:latin typeface="DM Serif Text"/>
                <a:ea typeface="DM Serif Text"/>
                <a:cs typeface="DM Serif Text"/>
                <a:sym typeface="DM Serif Text"/>
              </a:defRPr>
            </a:lvl9pPr>
          </a:lstStyle>
          <a:p/>
        </p:txBody>
      </p:sp>
      <p:sp>
        <p:nvSpPr>
          <p:cNvPr id="8" name="Google Shape;8;p1"/>
          <p:cNvSpPr txBox="1"/>
          <p:nvPr>
            <p:ph idx="1" type="body"/>
          </p:nvPr>
        </p:nvSpPr>
        <p:spPr>
          <a:xfrm>
            <a:off x="419175" y="977500"/>
            <a:ext cx="8294100" cy="3852300"/>
          </a:xfrm>
          <a:prstGeom prst="rect">
            <a:avLst/>
          </a:prstGeom>
          <a:noFill/>
          <a:ln>
            <a:noFill/>
          </a:ln>
        </p:spPr>
        <p:txBody>
          <a:bodyPr anchorCtr="0" anchor="t" bIns="91425" lIns="91425" spcFirstLastPara="1" rIns="91425" wrap="square" tIns="91425">
            <a:noAutofit/>
          </a:bodyPr>
          <a:lstStyle>
            <a:lvl1pPr indent="-298450" lvl="0" marL="457200" rtl="0">
              <a:spcBef>
                <a:spcPts val="0"/>
              </a:spcBef>
              <a:spcAft>
                <a:spcPts val="0"/>
              </a:spcAft>
              <a:buSzPts val="1100"/>
              <a:buFont typeface="DM Sans"/>
              <a:buChar char="●"/>
              <a:defRPr sz="1100">
                <a:latin typeface="DM Sans"/>
                <a:ea typeface="DM Sans"/>
                <a:cs typeface="DM Sans"/>
                <a:sym typeface="DM Sans"/>
              </a:defRPr>
            </a:lvl1pPr>
            <a:lvl2pPr indent="-298450" lvl="1" marL="914400" rtl="0">
              <a:spcBef>
                <a:spcPts val="0"/>
              </a:spcBef>
              <a:spcAft>
                <a:spcPts val="0"/>
              </a:spcAft>
              <a:buSzPts val="1100"/>
              <a:buFont typeface="DM Sans"/>
              <a:buChar char="○"/>
              <a:defRPr sz="1100">
                <a:latin typeface="DM Sans"/>
                <a:ea typeface="DM Sans"/>
                <a:cs typeface="DM Sans"/>
                <a:sym typeface="DM Sans"/>
              </a:defRPr>
            </a:lvl2pPr>
            <a:lvl3pPr indent="-298450" lvl="2" marL="1371600" rtl="0">
              <a:spcBef>
                <a:spcPts val="0"/>
              </a:spcBef>
              <a:spcAft>
                <a:spcPts val="0"/>
              </a:spcAft>
              <a:buSzPts val="1100"/>
              <a:buFont typeface="DM Sans"/>
              <a:buChar char="■"/>
              <a:defRPr sz="1100">
                <a:latin typeface="DM Sans"/>
                <a:ea typeface="DM Sans"/>
                <a:cs typeface="DM Sans"/>
                <a:sym typeface="DM Sans"/>
              </a:defRPr>
            </a:lvl3pPr>
            <a:lvl4pPr indent="-298450" lvl="3" marL="1828800" rtl="0">
              <a:spcBef>
                <a:spcPts val="0"/>
              </a:spcBef>
              <a:spcAft>
                <a:spcPts val="0"/>
              </a:spcAft>
              <a:buSzPts val="1100"/>
              <a:buFont typeface="DM Sans"/>
              <a:buChar char="●"/>
              <a:defRPr sz="1100">
                <a:latin typeface="DM Sans"/>
                <a:ea typeface="DM Sans"/>
                <a:cs typeface="DM Sans"/>
                <a:sym typeface="DM Sans"/>
              </a:defRPr>
            </a:lvl4pPr>
            <a:lvl5pPr indent="-298450" lvl="4" marL="2286000" rtl="0">
              <a:spcBef>
                <a:spcPts val="0"/>
              </a:spcBef>
              <a:spcAft>
                <a:spcPts val="0"/>
              </a:spcAft>
              <a:buSzPts val="1100"/>
              <a:buFont typeface="DM Sans"/>
              <a:buChar char="○"/>
              <a:defRPr sz="1100">
                <a:latin typeface="DM Sans"/>
                <a:ea typeface="DM Sans"/>
                <a:cs typeface="DM Sans"/>
                <a:sym typeface="DM Sans"/>
              </a:defRPr>
            </a:lvl5pPr>
            <a:lvl6pPr indent="-298450" lvl="5" marL="2743200" rtl="0">
              <a:spcBef>
                <a:spcPts val="0"/>
              </a:spcBef>
              <a:spcAft>
                <a:spcPts val="0"/>
              </a:spcAft>
              <a:buSzPts val="1100"/>
              <a:buFont typeface="DM Sans"/>
              <a:buChar char="■"/>
              <a:defRPr sz="1100">
                <a:latin typeface="DM Sans"/>
                <a:ea typeface="DM Sans"/>
                <a:cs typeface="DM Sans"/>
                <a:sym typeface="DM Sans"/>
              </a:defRPr>
            </a:lvl6pPr>
            <a:lvl7pPr indent="-298450" lvl="6" marL="3200400" rtl="0">
              <a:spcBef>
                <a:spcPts val="0"/>
              </a:spcBef>
              <a:spcAft>
                <a:spcPts val="0"/>
              </a:spcAft>
              <a:buSzPts val="1100"/>
              <a:buFont typeface="DM Sans"/>
              <a:buChar char="●"/>
              <a:defRPr sz="1100">
                <a:latin typeface="DM Sans"/>
                <a:ea typeface="DM Sans"/>
                <a:cs typeface="DM Sans"/>
                <a:sym typeface="DM Sans"/>
              </a:defRPr>
            </a:lvl7pPr>
            <a:lvl8pPr indent="-298450" lvl="7" marL="3657600" rtl="0">
              <a:spcBef>
                <a:spcPts val="0"/>
              </a:spcBef>
              <a:spcAft>
                <a:spcPts val="0"/>
              </a:spcAft>
              <a:buSzPts val="1100"/>
              <a:buFont typeface="DM Sans"/>
              <a:buChar char="○"/>
              <a:defRPr sz="1100">
                <a:latin typeface="DM Sans"/>
                <a:ea typeface="DM Sans"/>
                <a:cs typeface="DM Sans"/>
                <a:sym typeface="DM Sans"/>
              </a:defRPr>
            </a:lvl8pPr>
            <a:lvl9pPr indent="-298450" lvl="8" marL="4114800" rtl="0">
              <a:spcBef>
                <a:spcPts val="0"/>
              </a:spcBef>
              <a:spcAft>
                <a:spcPts val="0"/>
              </a:spcAft>
              <a:buSzPts val="1100"/>
              <a:buFont typeface="DM Sans"/>
              <a:buChar char="■"/>
              <a:defRPr sz="1100">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88" name="Shape 88"/>
        <p:cNvGrpSpPr/>
        <p:nvPr/>
      </p:nvGrpSpPr>
      <p:grpSpPr>
        <a:xfrm>
          <a:off x="0" y="0"/>
          <a:ext cx="0" cy="0"/>
          <a:chOff x="0" y="0"/>
          <a:chExt cx="0" cy="0"/>
        </a:xfrm>
      </p:grpSpPr>
      <p:sp>
        <p:nvSpPr>
          <p:cNvPr id="89" name="Google Shape;89;p20"/>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indent="0" lvl="0" marL="0" rtl="0" algn="r">
              <a:spcBef>
                <a:spcPts val="0"/>
              </a:spcBef>
              <a:spcAft>
                <a:spcPts val="0"/>
              </a:spcAft>
              <a:buNone/>
            </a:pPr>
            <a:fld id="{00000000-1234-1234-1234-123412341234}" type="slidenum">
              <a:rPr lang="da"/>
              <a:t>‹#›</a:t>
            </a:fld>
            <a:endParaRPr/>
          </a:p>
        </p:txBody>
      </p:sp>
      <p:sp>
        <p:nvSpPr>
          <p:cNvPr id="90" name="Google Shape;90;p20"/>
          <p:cNvSpPr txBox="1"/>
          <p:nvPr>
            <p:ph type="title"/>
          </p:nvPr>
        </p:nvSpPr>
        <p:spPr>
          <a:xfrm>
            <a:off x="419175" y="368825"/>
            <a:ext cx="6238800" cy="4128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None/>
              <a:defRPr sz="1400">
                <a:latin typeface="DM Serif Text"/>
                <a:ea typeface="DM Serif Text"/>
                <a:cs typeface="DM Serif Text"/>
                <a:sym typeface="DM Serif Text"/>
              </a:defRPr>
            </a:lvl1pPr>
            <a:lvl2pPr lvl="1">
              <a:spcBef>
                <a:spcPts val="0"/>
              </a:spcBef>
              <a:spcAft>
                <a:spcPts val="0"/>
              </a:spcAft>
              <a:buNone/>
              <a:defRPr>
                <a:latin typeface="DM Serif Text"/>
                <a:ea typeface="DM Serif Text"/>
                <a:cs typeface="DM Serif Text"/>
                <a:sym typeface="DM Serif Text"/>
              </a:defRPr>
            </a:lvl2pPr>
            <a:lvl3pPr lvl="2">
              <a:spcBef>
                <a:spcPts val="0"/>
              </a:spcBef>
              <a:spcAft>
                <a:spcPts val="0"/>
              </a:spcAft>
              <a:buNone/>
              <a:defRPr>
                <a:latin typeface="DM Serif Text"/>
                <a:ea typeface="DM Serif Text"/>
                <a:cs typeface="DM Serif Text"/>
                <a:sym typeface="DM Serif Text"/>
              </a:defRPr>
            </a:lvl3pPr>
            <a:lvl4pPr lvl="3">
              <a:spcBef>
                <a:spcPts val="0"/>
              </a:spcBef>
              <a:spcAft>
                <a:spcPts val="0"/>
              </a:spcAft>
              <a:buNone/>
              <a:defRPr>
                <a:latin typeface="DM Serif Text"/>
                <a:ea typeface="DM Serif Text"/>
                <a:cs typeface="DM Serif Text"/>
                <a:sym typeface="DM Serif Text"/>
              </a:defRPr>
            </a:lvl4pPr>
            <a:lvl5pPr lvl="4">
              <a:spcBef>
                <a:spcPts val="0"/>
              </a:spcBef>
              <a:spcAft>
                <a:spcPts val="0"/>
              </a:spcAft>
              <a:buNone/>
              <a:defRPr>
                <a:latin typeface="DM Serif Text"/>
                <a:ea typeface="DM Serif Text"/>
                <a:cs typeface="DM Serif Text"/>
                <a:sym typeface="DM Serif Text"/>
              </a:defRPr>
            </a:lvl5pPr>
            <a:lvl6pPr lvl="5">
              <a:spcBef>
                <a:spcPts val="0"/>
              </a:spcBef>
              <a:spcAft>
                <a:spcPts val="0"/>
              </a:spcAft>
              <a:buNone/>
              <a:defRPr>
                <a:latin typeface="DM Serif Text"/>
                <a:ea typeface="DM Serif Text"/>
                <a:cs typeface="DM Serif Text"/>
                <a:sym typeface="DM Serif Text"/>
              </a:defRPr>
            </a:lvl6pPr>
            <a:lvl7pPr lvl="6">
              <a:spcBef>
                <a:spcPts val="0"/>
              </a:spcBef>
              <a:spcAft>
                <a:spcPts val="0"/>
              </a:spcAft>
              <a:buNone/>
              <a:defRPr>
                <a:latin typeface="DM Serif Text"/>
                <a:ea typeface="DM Serif Text"/>
                <a:cs typeface="DM Serif Text"/>
                <a:sym typeface="DM Serif Text"/>
              </a:defRPr>
            </a:lvl7pPr>
            <a:lvl8pPr lvl="7">
              <a:spcBef>
                <a:spcPts val="0"/>
              </a:spcBef>
              <a:spcAft>
                <a:spcPts val="0"/>
              </a:spcAft>
              <a:buNone/>
              <a:defRPr>
                <a:latin typeface="DM Serif Text"/>
                <a:ea typeface="DM Serif Text"/>
                <a:cs typeface="DM Serif Text"/>
                <a:sym typeface="DM Serif Text"/>
              </a:defRPr>
            </a:lvl8pPr>
            <a:lvl9pPr lvl="8">
              <a:spcBef>
                <a:spcPts val="0"/>
              </a:spcBef>
              <a:spcAft>
                <a:spcPts val="0"/>
              </a:spcAft>
              <a:buNone/>
              <a:defRPr>
                <a:latin typeface="DM Serif Text"/>
                <a:ea typeface="DM Serif Text"/>
                <a:cs typeface="DM Serif Text"/>
                <a:sym typeface="DM Serif Text"/>
              </a:defRPr>
            </a:lvl9pPr>
          </a:lstStyle>
          <a:p/>
        </p:txBody>
      </p:sp>
      <p:sp>
        <p:nvSpPr>
          <p:cNvPr id="91" name="Google Shape;91;p20"/>
          <p:cNvSpPr txBox="1"/>
          <p:nvPr>
            <p:ph idx="1" type="body"/>
          </p:nvPr>
        </p:nvSpPr>
        <p:spPr>
          <a:xfrm>
            <a:off x="419175" y="977500"/>
            <a:ext cx="8294100" cy="38523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Font typeface="DM Sans"/>
              <a:buChar char="●"/>
              <a:defRPr sz="1100">
                <a:latin typeface="DM Sans"/>
                <a:ea typeface="DM Sans"/>
                <a:cs typeface="DM Sans"/>
                <a:sym typeface="DM Sans"/>
              </a:defRPr>
            </a:lvl1pPr>
            <a:lvl2pPr indent="-298450" lvl="1" marL="914400">
              <a:spcBef>
                <a:spcPts val="0"/>
              </a:spcBef>
              <a:spcAft>
                <a:spcPts val="0"/>
              </a:spcAft>
              <a:buSzPts val="1100"/>
              <a:buFont typeface="DM Sans"/>
              <a:buChar char="○"/>
              <a:defRPr sz="1100">
                <a:latin typeface="DM Sans"/>
                <a:ea typeface="DM Sans"/>
                <a:cs typeface="DM Sans"/>
                <a:sym typeface="DM Sans"/>
              </a:defRPr>
            </a:lvl2pPr>
            <a:lvl3pPr indent="-298450" lvl="2" marL="1371600">
              <a:spcBef>
                <a:spcPts val="0"/>
              </a:spcBef>
              <a:spcAft>
                <a:spcPts val="0"/>
              </a:spcAft>
              <a:buSzPts val="1100"/>
              <a:buFont typeface="DM Sans"/>
              <a:buChar char="■"/>
              <a:defRPr sz="1100">
                <a:latin typeface="DM Sans"/>
                <a:ea typeface="DM Sans"/>
                <a:cs typeface="DM Sans"/>
                <a:sym typeface="DM Sans"/>
              </a:defRPr>
            </a:lvl3pPr>
            <a:lvl4pPr indent="-298450" lvl="3" marL="1828800">
              <a:spcBef>
                <a:spcPts val="0"/>
              </a:spcBef>
              <a:spcAft>
                <a:spcPts val="0"/>
              </a:spcAft>
              <a:buSzPts val="1100"/>
              <a:buFont typeface="DM Sans"/>
              <a:buChar char="●"/>
              <a:defRPr sz="1100">
                <a:latin typeface="DM Sans"/>
                <a:ea typeface="DM Sans"/>
                <a:cs typeface="DM Sans"/>
                <a:sym typeface="DM Sans"/>
              </a:defRPr>
            </a:lvl4pPr>
            <a:lvl5pPr indent="-298450" lvl="4" marL="2286000">
              <a:spcBef>
                <a:spcPts val="0"/>
              </a:spcBef>
              <a:spcAft>
                <a:spcPts val="0"/>
              </a:spcAft>
              <a:buSzPts val="1100"/>
              <a:buFont typeface="DM Sans"/>
              <a:buChar char="○"/>
              <a:defRPr sz="1100">
                <a:latin typeface="DM Sans"/>
                <a:ea typeface="DM Sans"/>
                <a:cs typeface="DM Sans"/>
                <a:sym typeface="DM Sans"/>
              </a:defRPr>
            </a:lvl5pPr>
            <a:lvl6pPr indent="-298450" lvl="5" marL="2743200">
              <a:spcBef>
                <a:spcPts val="0"/>
              </a:spcBef>
              <a:spcAft>
                <a:spcPts val="0"/>
              </a:spcAft>
              <a:buSzPts val="1100"/>
              <a:buFont typeface="DM Sans"/>
              <a:buChar char="■"/>
              <a:defRPr sz="1100">
                <a:latin typeface="DM Sans"/>
                <a:ea typeface="DM Sans"/>
                <a:cs typeface="DM Sans"/>
                <a:sym typeface="DM Sans"/>
              </a:defRPr>
            </a:lvl6pPr>
            <a:lvl7pPr indent="-298450" lvl="6" marL="3200400">
              <a:spcBef>
                <a:spcPts val="0"/>
              </a:spcBef>
              <a:spcAft>
                <a:spcPts val="0"/>
              </a:spcAft>
              <a:buSzPts val="1100"/>
              <a:buFont typeface="DM Sans"/>
              <a:buChar char="●"/>
              <a:defRPr sz="1100">
                <a:latin typeface="DM Sans"/>
                <a:ea typeface="DM Sans"/>
                <a:cs typeface="DM Sans"/>
                <a:sym typeface="DM Sans"/>
              </a:defRPr>
            </a:lvl7pPr>
            <a:lvl8pPr indent="-298450" lvl="7" marL="3657600">
              <a:spcBef>
                <a:spcPts val="0"/>
              </a:spcBef>
              <a:spcAft>
                <a:spcPts val="0"/>
              </a:spcAft>
              <a:buSzPts val="1100"/>
              <a:buFont typeface="DM Sans"/>
              <a:buChar char="○"/>
              <a:defRPr sz="1100">
                <a:latin typeface="DM Sans"/>
                <a:ea typeface="DM Sans"/>
                <a:cs typeface="DM Sans"/>
                <a:sym typeface="DM Sans"/>
              </a:defRPr>
            </a:lvl8pPr>
            <a:lvl9pPr indent="-298450" lvl="8" marL="4114800">
              <a:spcBef>
                <a:spcPts val="0"/>
              </a:spcBef>
              <a:spcAft>
                <a:spcPts val="0"/>
              </a:spcAft>
              <a:buSzPts val="1100"/>
              <a:buFont typeface="DM Sans"/>
              <a:buChar char="■"/>
              <a:defRPr sz="1100">
                <a:latin typeface="DM Sans"/>
                <a:ea typeface="DM Sans"/>
                <a:cs typeface="DM Sans"/>
                <a:sym typeface="DM Sans"/>
              </a:defRPr>
            </a:lvl9pPr>
          </a:lstStyle>
          <a:p/>
        </p:txBody>
      </p:sp>
    </p:spTree>
  </p:cSld>
  <p:clrMap accent1="accent1" accent2="accent2" accent3="accent3" accent4="accent4" accent5="accent5" accent6="accent6" bg1="lt1" bg2="dk2" tx1="dk1" tx2="lt2" folHlink="folHlink" hlink="hlink"/>
  <p:sldLayoutIdLst>
    <p:sldLayoutId id="2147483666" r:id="rId1"/>
    <p:sldLayoutId id="2147483667" r:id="rId2"/>
    <p:sldLayoutId id="2147483668" r:id="rId3"/>
    <p:sldLayoutId id="2147483669" r:id="rId4"/>
    <p:sldLayoutId id="2147483670" r:id="rId5"/>
    <p:sldLayoutId id="2147483671" r:id="rId6"/>
    <p:sldLayoutId id="2147483672" r:id="rId7"/>
    <p:sldLayoutId id="2147483673" r:id="rId8"/>
    <p:sldLayoutId id="2147483674" r:id="rId9"/>
    <p:sldLayoutId id="2147483675" r:id="rId10"/>
    <p:sldLayoutId id="2147483676" r:id="rId11"/>
    <p:sldLayoutId id="2147483677" r:id="rId12"/>
    <p:sldLayoutId id="2147483678" r:id="rId13"/>
    <p:sldLayoutId id="2147483679" r:id="rId14"/>
    <p:sldLayoutId id="2147483680" r:id="rId15"/>
    <p:sldLayoutId id="2147483681" r:id="rId16"/>
    <p:sldLayoutId id="2147483682" r:id="rId17"/>
    <p:sldLayoutId id="2147483683" r:id="rId18"/>
    <p:sldLayoutId id="2147483684" r:id="rId19"/>
    <p:sldLayoutId id="2147483685" r:id="rId20"/>
    <p:sldLayoutId id="2147483686" r:id="rId21"/>
    <p:sldLayoutId id="2147483687" r:id="rId22"/>
    <p:sldLayoutId id="2147483688" r:id="rId23"/>
    <p:sldLayoutId id="2147483689" r:id="rId24"/>
    <p:sldLayoutId id="2147483690" r:id="rId25"/>
    <p:sldLayoutId id="2147483691" r:id="rId26"/>
    <p:sldLayoutId id="2147483692" r:id="rId27"/>
    <p:sldLayoutId id="2147483693" r:id="rId28"/>
    <p:sldLayoutId id="2147483694" r:id="rId29"/>
    <p:sldLayoutId id="2147483695" r:id="rId30"/>
    <p:sldLayoutId id="2147483696" r:id="rId31"/>
    <p:sldLayoutId id="2147483697" r:id="rId32"/>
    <p:sldLayoutId id="2147483698" r:id="rId33"/>
    <p:sldLayoutId id="2147483699" r:id="rId34"/>
    <p:sldLayoutId id="2147483700" r:id="rId35"/>
    <p:sldLayoutId id="2147483701" r:id="rId36"/>
    <p:sldLayoutId id="2147483702" r:id="rId37"/>
    <p:sldLayoutId id="2147483703" r:id="rId38"/>
    <p:sldLayoutId id="2147483704" r:id="rId39"/>
    <p:sldLayoutId id="2147483705" r:id="rId40"/>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42" name="Shape 342"/>
        <p:cNvGrpSpPr/>
        <p:nvPr/>
      </p:nvGrpSpPr>
      <p:grpSpPr>
        <a:xfrm>
          <a:off x="0" y="0"/>
          <a:ext cx="0" cy="0"/>
          <a:chOff x="0" y="0"/>
          <a:chExt cx="0" cy="0"/>
        </a:xfrm>
      </p:grpSpPr>
      <p:sp>
        <p:nvSpPr>
          <p:cNvPr id="343" name="Google Shape;343;p61"/>
          <p:cNvSpPr txBox="1"/>
          <p:nvPr>
            <p:ph type="title"/>
          </p:nvPr>
        </p:nvSpPr>
        <p:spPr>
          <a:xfrm>
            <a:off x="442912" y="623887"/>
            <a:ext cx="8179594" cy="994172"/>
          </a:xfrm>
          <a:prstGeom prst="rect">
            <a:avLst/>
          </a:prstGeom>
          <a:noFill/>
          <a:ln>
            <a:noFill/>
          </a:ln>
        </p:spPr>
        <p:txBody>
          <a:bodyPr anchorCtr="0" anchor="t" bIns="34275" lIns="68575" spcFirstLastPara="1" rIns="68575" wrap="square" tIns="34275">
            <a:normAutofit/>
          </a:bodyPr>
          <a:lstStyle>
            <a:lvl1pPr lvl="0" marR="0" rtl="0" algn="l">
              <a:lnSpc>
                <a:spcPct val="100000"/>
              </a:lnSpc>
              <a:spcBef>
                <a:spcPts val="0"/>
              </a:spcBef>
              <a:spcAft>
                <a:spcPts val="0"/>
              </a:spcAft>
              <a:buClr>
                <a:schemeClr val="dk1"/>
              </a:buClr>
              <a:buSzPts val="2100"/>
              <a:buFont typeface="Verdana"/>
              <a:buNone/>
              <a:defRPr b="1" i="0" sz="2100" u="none" cap="none" strike="noStrike">
                <a:solidFill>
                  <a:schemeClr val="dk1"/>
                </a:solidFill>
                <a:latin typeface="Verdana"/>
                <a:ea typeface="Verdana"/>
                <a:cs typeface="Verdana"/>
                <a:sym typeface="Verdan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344" name="Google Shape;344;p61"/>
          <p:cNvSpPr txBox="1"/>
          <p:nvPr>
            <p:ph idx="1" type="body"/>
          </p:nvPr>
        </p:nvSpPr>
        <p:spPr>
          <a:xfrm>
            <a:off x="442912" y="1610916"/>
            <a:ext cx="7886700" cy="3263504"/>
          </a:xfrm>
          <a:prstGeom prst="rect">
            <a:avLst/>
          </a:prstGeom>
          <a:noFill/>
          <a:ln>
            <a:noFill/>
          </a:ln>
        </p:spPr>
        <p:txBody>
          <a:bodyPr anchorCtr="0" anchor="t" bIns="34275" lIns="68575" spcFirstLastPara="1" rIns="68575" wrap="square" tIns="34275">
            <a:normAutofit/>
          </a:bodyPr>
          <a:lstStyle>
            <a:lvl1pPr indent="-228600" lvl="0" marL="457200" marR="0" rtl="0" algn="l">
              <a:lnSpc>
                <a:spcPct val="90000"/>
              </a:lnSpc>
              <a:spcBef>
                <a:spcPts val="800"/>
              </a:spcBef>
              <a:spcAft>
                <a:spcPts val="0"/>
              </a:spcAft>
              <a:buClr>
                <a:schemeClr val="dk2"/>
              </a:buClr>
              <a:buSzPts val="900"/>
              <a:buFont typeface="Verdana"/>
              <a:buNone/>
              <a:defRPr b="0" i="0" sz="900" u="none" cap="none" strike="noStrike">
                <a:solidFill>
                  <a:schemeClr val="dk2"/>
                </a:solidFill>
                <a:latin typeface="Verdana"/>
                <a:ea typeface="Verdana"/>
                <a:cs typeface="Verdana"/>
                <a:sym typeface="Verdana"/>
              </a:defRPr>
            </a:lvl1pPr>
            <a:lvl2pPr indent="-285750" lvl="1" marL="9144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Verdana"/>
                <a:ea typeface="Verdana"/>
                <a:cs typeface="Verdana"/>
                <a:sym typeface="Verdana"/>
              </a:defRPr>
            </a:lvl2pPr>
            <a:lvl3pPr indent="-285750" lvl="2" marL="13716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Verdana"/>
                <a:ea typeface="Verdana"/>
                <a:cs typeface="Verdana"/>
                <a:sym typeface="Verdana"/>
              </a:defRPr>
            </a:lvl3pPr>
            <a:lvl4pPr indent="-285750" lvl="3" marL="18288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Verdana"/>
                <a:ea typeface="Verdana"/>
                <a:cs typeface="Verdana"/>
                <a:sym typeface="Verdana"/>
              </a:defRPr>
            </a:lvl4pPr>
            <a:lvl5pPr indent="-285750" lvl="4" marL="2286000" marR="0" rtl="0" algn="l">
              <a:lnSpc>
                <a:spcPct val="90000"/>
              </a:lnSpc>
              <a:spcBef>
                <a:spcPts val="400"/>
              </a:spcBef>
              <a:spcAft>
                <a:spcPts val="0"/>
              </a:spcAft>
              <a:buClr>
                <a:schemeClr val="dk2"/>
              </a:buClr>
              <a:buSzPts val="900"/>
              <a:buFont typeface="Arial"/>
              <a:buChar char="•"/>
              <a:defRPr b="0" i="0" sz="900" u="none" cap="none" strike="noStrike">
                <a:solidFill>
                  <a:schemeClr val="dk2"/>
                </a:solidFill>
                <a:latin typeface="Verdana"/>
                <a:ea typeface="Verdana"/>
                <a:cs typeface="Verdana"/>
                <a:sym typeface="Verdan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345" name="Google Shape;345;p61"/>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lvl1pPr indent="0" lvl="0" marL="0" marR="0" rtl="0" algn="r">
              <a:spcBef>
                <a:spcPts val="0"/>
              </a:spcBef>
              <a:buNone/>
              <a:defRPr b="0" i="0" sz="600" u="none" cap="none" strike="noStrike">
                <a:solidFill>
                  <a:srgbClr val="A5A5A5"/>
                </a:solidFill>
                <a:latin typeface="Verdana"/>
                <a:ea typeface="Verdana"/>
                <a:cs typeface="Verdana"/>
                <a:sym typeface="Verdana"/>
              </a:defRPr>
            </a:lvl1pPr>
            <a:lvl2pPr indent="0" lvl="1" marL="0" marR="0" rtl="0" algn="r">
              <a:spcBef>
                <a:spcPts val="0"/>
              </a:spcBef>
              <a:buNone/>
              <a:defRPr b="0" i="0" sz="600" u="none" cap="none" strike="noStrike">
                <a:solidFill>
                  <a:srgbClr val="A5A5A5"/>
                </a:solidFill>
                <a:latin typeface="Verdana"/>
                <a:ea typeface="Verdana"/>
                <a:cs typeface="Verdana"/>
                <a:sym typeface="Verdana"/>
              </a:defRPr>
            </a:lvl2pPr>
            <a:lvl3pPr indent="0" lvl="2" marL="0" marR="0" rtl="0" algn="r">
              <a:spcBef>
                <a:spcPts val="0"/>
              </a:spcBef>
              <a:buNone/>
              <a:defRPr b="0" i="0" sz="600" u="none" cap="none" strike="noStrike">
                <a:solidFill>
                  <a:srgbClr val="A5A5A5"/>
                </a:solidFill>
                <a:latin typeface="Verdana"/>
                <a:ea typeface="Verdana"/>
                <a:cs typeface="Verdana"/>
                <a:sym typeface="Verdana"/>
              </a:defRPr>
            </a:lvl3pPr>
            <a:lvl4pPr indent="0" lvl="3" marL="0" marR="0" rtl="0" algn="r">
              <a:spcBef>
                <a:spcPts val="0"/>
              </a:spcBef>
              <a:buNone/>
              <a:defRPr b="0" i="0" sz="600" u="none" cap="none" strike="noStrike">
                <a:solidFill>
                  <a:srgbClr val="A5A5A5"/>
                </a:solidFill>
                <a:latin typeface="Verdana"/>
                <a:ea typeface="Verdana"/>
                <a:cs typeface="Verdana"/>
                <a:sym typeface="Verdana"/>
              </a:defRPr>
            </a:lvl4pPr>
            <a:lvl5pPr indent="0" lvl="4" marL="0" marR="0" rtl="0" algn="r">
              <a:spcBef>
                <a:spcPts val="0"/>
              </a:spcBef>
              <a:buNone/>
              <a:defRPr b="0" i="0" sz="600" u="none" cap="none" strike="noStrike">
                <a:solidFill>
                  <a:srgbClr val="A5A5A5"/>
                </a:solidFill>
                <a:latin typeface="Verdana"/>
                <a:ea typeface="Verdana"/>
                <a:cs typeface="Verdana"/>
                <a:sym typeface="Verdana"/>
              </a:defRPr>
            </a:lvl5pPr>
            <a:lvl6pPr indent="0" lvl="5" marL="0" marR="0" rtl="0" algn="r">
              <a:spcBef>
                <a:spcPts val="0"/>
              </a:spcBef>
              <a:buNone/>
              <a:defRPr b="0" i="0" sz="600" u="none" cap="none" strike="noStrike">
                <a:solidFill>
                  <a:srgbClr val="A5A5A5"/>
                </a:solidFill>
                <a:latin typeface="Verdana"/>
                <a:ea typeface="Verdana"/>
                <a:cs typeface="Verdana"/>
                <a:sym typeface="Verdana"/>
              </a:defRPr>
            </a:lvl6pPr>
            <a:lvl7pPr indent="0" lvl="6" marL="0" marR="0" rtl="0" algn="r">
              <a:spcBef>
                <a:spcPts val="0"/>
              </a:spcBef>
              <a:buNone/>
              <a:defRPr b="0" i="0" sz="600" u="none" cap="none" strike="noStrike">
                <a:solidFill>
                  <a:srgbClr val="A5A5A5"/>
                </a:solidFill>
                <a:latin typeface="Verdana"/>
                <a:ea typeface="Verdana"/>
                <a:cs typeface="Verdana"/>
                <a:sym typeface="Verdana"/>
              </a:defRPr>
            </a:lvl7pPr>
            <a:lvl8pPr indent="0" lvl="7" marL="0" marR="0" rtl="0" algn="r">
              <a:spcBef>
                <a:spcPts val="0"/>
              </a:spcBef>
              <a:buNone/>
              <a:defRPr b="0" i="0" sz="600" u="none" cap="none" strike="noStrike">
                <a:solidFill>
                  <a:srgbClr val="A5A5A5"/>
                </a:solidFill>
                <a:latin typeface="Verdana"/>
                <a:ea typeface="Verdana"/>
                <a:cs typeface="Verdana"/>
                <a:sym typeface="Verdana"/>
              </a:defRPr>
            </a:lvl8pPr>
            <a:lvl9pPr indent="0" lvl="8" marL="0" marR="0" rtl="0" algn="r">
              <a:spcBef>
                <a:spcPts val="0"/>
              </a:spcBef>
              <a:buNone/>
              <a:defRPr b="0" i="0" sz="600" u="none" cap="none" strike="noStrike">
                <a:solidFill>
                  <a:srgbClr val="A5A5A5"/>
                </a:solidFill>
                <a:latin typeface="Verdana"/>
                <a:ea typeface="Verdana"/>
                <a:cs typeface="Verdana"/>
                <a:sym typeface="Verdana"/>
              </a:defRPr>
            </a:lvl9pPr>
          </a:lstStyle>
          <a:p>
            <a:pPr indent="0" lvl="0" marL="0" rtl="0" algn="r">
              <a:spcBef>
                <a:spcPts val="0"/>
              </a:spcBef>
              <a:spcAft>
                <a:spcPts val="0"/>
              </a:spcAft>
              <a:buNone/>
            </a:pPr>
            <a:fld id="{00000000-1234-1234-1234-123412341234}" type="slidenum">
              <a:rPr lang="da"/>
              <a:t>‹#›</a:t>
            </a:fld>
            <a:endParaRPr/>
          </a:p>
        </p:txBody>
      </p:sp>
      <p:sp>
        <p:nvSpPr>
          <p:cNvPr id="346" name="Google Shape;346;p61"/>
          <p:cNvSpPr txBox="1"/>
          <p:nvPr>
            <p:ph idx="11" type="ftr"/>
          </p:nvPr>
        </p:nvSpPr>
        <p:spPr>
          <a:xfrm>
            <a:off x="5737860" y="4761770"/>
            <a:ext cx="2506882" cy="273844"/>
          </a:xfrm>
          <a:prstGeom prst="rect">
            <a:avLst/>
          </a:prstGeom>
          <a:noFill/>
          <a:ln>
            <a:noFill/>
          </a:ln>
        </p:spPr>
        <p:txBody>
          <a:bodyPr anchorCtr="0" anchor="t" bIns="34275" lIns="68575" spcFirstLastPara="1" rIns="68575" wrap="square" tIns="34275">
            <a:noAutofit/>
          </a:bodyPr>
          <a:lstStyle>
            <a:lvl1pPr lvl="0" marR="0" rtl="0" algn="r">
              <a:spcBef>
                <a:spcPts val="0"/>
              </a:spcBef>
              <a:spcAft>
                <a:spcPts val="0"/>
              </a:spcAft>
              <a:buSzPts val="1100"/>
              <a:buNone/>
              <a:defRPr b="0" i="0" sz="600" u="none" cap="none" strike="noStrike">
                <a:solidFill>
                  <a:srgbClr val="A5A5A5"/>
                </a:solidFill>
                <a:latin typeface="Verdana"/>
                <a:ea typeface="Verdana"/>
                <a:cs typeface="Verdana"/>
                <a:sym typeface="Verdana"/>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347" name="Google Shape;347;p61"/>
          <p:cNvSpPr txBox="1"/>
          <p:nvPr>
            <p:ph idx="10" type="dt"/>
          </p:nvPr>
        </p:nvSpPr>
        <p:spPr>
          <a:xfrm>
            <a:off x="4572000" y="4761771"/>
            <a:ext cx="676881" cy="273844"/>
          </a:xfrm>
          <a:prstGeom prst="rect">
            <a:avLst/>
          </a:prstGeom>
          <a:noFill/>
          <a:ln>
            <a:noFill/>
          </a:ln>
        </p:spPr>
        <p:txBody>
          <a:bodyPr anchorCtr="0" anchor="t" bIns="34275" lIns="68575" spcFirstLastPara="1" rIns="68575" wrap="square" tIns="34275">
            <a:noAutofit/>
          </a:bodyPr>
          <a:lstStyle>
            <a:lvl1pPr lvl="0" marR="0" rtl="0" algn="ctr">
              <a:spcBef>
                <a:spcPts val="0"/>
              </a:spcBef>
              <a:spcAft>
                <a:spcPts val="0"/>
              </a:spcAft>
              <a:buSzPts val="1100"/>
              <a:buNone/>
              <a:defRPr b="0" i="0" sz="600" u="none" cap="none" strike="noStrike">
                <a:solidFill>
                  <a:srgbClr val="A5A5A5"/>
                </a:solidFill>
                <a:latin typeface="Verdana"/>
                <a:ea typeface="Verdana"/>
                <a:cs typeface="Verdana"/>
                <a:sym typeface="Verdana"/>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706" r:id="rId1"/>
    <p:sldLayoutId id="2147483707" r:id="rId2"/>
    <p:sldLayoutId id="2147483708" r:id="rId3"/>
    <p:sldLayoutId id="2147483709" r:id="rId4"/>
    <p:sldLayoutId id="2147483710" r:id="rId5"/>
    <p:sldLayoutId id="2147483711" r:id="rId6"/>
    <p:sldLayoutId id="2147483712" r:id="rId7"/>
    <p:sldLayoutId id="2147483713" r:id="rId8"/>
    <p:sldLayoutId id="2147483714" r:id="rId9"/>
    <p:sldLayoutId id="2147483715" r:id="rId10"/>
    <p:sldLayoutId id="2147483716" r:id="rId11"/>
    <p:sldLayoutId id="2147483717" r:id="rId12"/>
    <p:sldLayoutId id="2147483718" r:id="rId13"/>
    <p:sldLayoutId id="2147483719" r:id="rId14"/>
    <p:sldLayoutId id="2147483720" r:id="rId15"/>
    <p:sldLayoutId id="2147483721" r:id="rId16"/>
    <p:sldLayoutId id="2147483722" r:id="rId17"/>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1620">
          <p15:clr>
            <a:srgbClr val="F26B43"/>
          </p15:clr>
        </p15:guide>
        <p15:guide id="2" pos="2880">
          <p15:clr>
            <a:srgbClr val="F26B43"/>
          </p15:clr>
        </p15:guide>
        <p15:guide id="3" pos="329">
          <p15:clr>
            <a:srgbClr val="F26B43"/>
          </p15:clr>
        </p15:guide>
        <p15:guide id="4" orient="horz" pos="463">
          <p15:clr>
            <a:srgbClr val="F26B43"/>
          </p15:clr>
        </p15:guide>
        <p15:guide id="5" pos="5431">
          <p15:clr>
            <a:srgbClr val="F26B43"/>
          </p15:clr>
        </p15:guide>
        <p15:guide id="6" orient="horz" pos="3066">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9" name="Shape 489"/>
        <p:cNvGrpSpPr/>
        <p:nvPr/>
      </p:nvGrpSpPr>
      <p:grpSpPr>
        <a:xfrm>
          <a:off x="0" y="0"/>
          <a:ext cx="0" cy="0"/>
          <a:chOff x="0" y="0"/>
          <a:chExt cx="0" cy="0"/>
        </a:xfrm>
      </p:grpSpPr>
      <p:sp>
        <p:nvSpPr>
          <p:cNvPr id="490" name="Google Shape;490;p79"/>
          <p:cNvSpPr txBox="1"/>
          <p:nvPr>
            <p:ph type="title"/>
          </p:nvPr>
        </p:nvSpPr>
        <p:spPr>
          <a:xfrm>
            <a:off x="628650" y="273844"/>
            <a:ext cx="7886700" cy="994172"/>
          </a:xfrm>
          <a:prstGeom prst="rect">
            <a:avLst/>
          </a:prstGeom>
          <a:noFill/>
          <a:ln>
            <a:noFill/>
          </a:ln>
        </p:spPr>
        <p:txBody>
          <a:bodyPr anchorCtr="0" anchor="ctr" bIns="34275" lIns="68575" spcFirstLastPara="1" rIns="68575" wrap="square" tIns="34275">
            <a:normAutofit/>
          </a:bodyPr>
          <a:lstStyle>
            <a:lvl1pPr lvl="0" marR="0" rtl="0" algn="l">
              <a:lnSpc>
                <a:spcPct val="90000"/>
              </a:lnSpc>
              <a:spcBef>
                <a:spcPts val="0"/>
              </a:spcBef>
              <a:spcAft>
                <a:spcPts val="0"/>
              </a:spcAft>
              <a:buClr>
                <a:schemeClr val="dk1"/>
              </a:buClr>
              <a:buSzPts val="3300"/>
              <a:buFont typeface="Calibri"/>
              <a:buNone/>
              <a:defRPr b="0" i="0" sz="3300" u="none" cap="none" strike="noStrike">
                <a:solidFill>
                  <a:schemeClr val="dk1"/>
                </a:solidFill>
                <a:latin typeface="Calibri"/>
                <a:ea typeface="Calibri"/>
                <a:cs typeface="Calibri"/>
                <a:sym typeface="Calibri"/>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491" name="Google Shape;491;p79"/>
          <p:cNvSpPr txBox="1"/>
          <p:nvPr>
            <p:ph idx="1" type="body"/>
          </p:nvPr>
        </p:nvSpPr>
        <p:spPr>
          <a:xfrm>
            <a:off x="628650" y="1369219"/>
            <a:ext cx="7886700" cy="3263504"/>
          </a:xfrm>
          <a:prstGeom prst="rect">
            <a:avLst/>
          </a:prstGeom>
          <a:noFill/>
          <a:ln>
            <a:noFill/>
          </a:ln>
        </p:spPr>
        <p:txBody>
          <a:bodyPr anchorCtr="0" anchor="t" bIns="34275" lIns="68575" spcFirstLastPara="1" rIns="68575" wrap="square" tIns="34275">
            <a:normAutofit/>
          </a:bodyPr>
          <a:lstStyle>
            <a:lvl1pPr indent="-361950" lvl="0" marL="457200" marR="0" rtl="0" algn="l">
              <a:lnSpc>
                <a:spcPct val="90000"/>
              </a:lnSpc>
              <a:spcBef>
                <a:spcPts val="800"/>
              </a:spcBef>
              <a:spcAft>
                <a:spcPts val="0"/>
              </a:spcAft>
              <a:buClr>
                <a:schemeClr val="dk1"/>
              </a:buClr>
              <a:buSzPts val="2100"/>
              <a:buFont typeface="Arial"/>
              <a:buChar char="•"/>
              <a:defRPr b="0" i="0" sz="2100" u="none" cap="none" strike="noStrike">
                <a:solidFill>
                  <a:schemeClr val="dk1"/>
                </a:solidFill>
                <a:latin typeface="Calibri"/>
                <a:ea typeface="Calibri"/>
                <a:cs typeface="Calibri"/>
                <a:sym typeface="Calibri"/>
              </a:defRPr>
            </a:lvl1pPr>
            <a:lvl2pPr indent="-342900" lvl="1" marL="914400" marR="0" rtl="0" algn="l">
              <a:lnSpc>
                <a:spcPct val="90000"/>
              </a:lnSpc>
              <a:spcBef>
                <a:spcPts val="4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2pPr>
            <a:lvl3pPr indent="-323850" lvl="2" marL="1371600" marR="0" rtl="0" algn="l">
              <a:lnSpc>
                <a:spcPct val="90000"/>
              </a:lnSpc>
              <a:spcBef>
                <a:spcPts val="400"/>
              </a:spcBef>
              <a:spcAft>
                <a:spcPts val="0"/>
              </a:spcAft>
              <a:buClr>
                <a:schemeClr val="dk1"/>
              </a:buClr>
              <a:buSzPts val="1500"/>
              <a:buFont typeface="Arial"/>
              <a:buChar char="•"/>
              <a:defRPr b="0" i="0" sz="1500" u="none" cap="none" strike="noStrike">
                <a:solidFill>
                  <a:schemeClr val="dk1"/>
                </a:solidFill>
                <a:latin typeface="Calibri"/>
                <a:ea typeface="Calibri"/>
                <a:cs typeface="Calibri"/>
                <a:sym typeface="Calibri"/>
              </a:defRPr>
            </a:lvl3pPr>
            <a:lvl4pPr indent="-317500" lvl="3" marL="1828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4pPr>
            <a:lvl5pPr indent="-317500" lvl="4" marL="22860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92" name="Google Shape;492;p79"/>
          <p:cNvSpPr txBox="1"/>
          <p:nvPr>
            <p:ph idx="10" type="dt"/>
          </p:nvPr>
        </p:nvSpPr>
        <p:spPr>
          <a:xfrm>
            <a:off x="628650" y="4767263"/>
            <a:ext cx="2057400" cy="273844"/>
          </a:xfrm>
          <a:prstGeom prst="rect">
            <a:avLst/>
          </a:prstGeom>
          <a:noFill/>
          <a:ln>
            <a:noFill/>
          </a:ln>
        </p:spPr>
        <p:txBody>
          <a:bodyPr anchorCtr="0" anchor="ctr" bIns="34275" lIns="68575" spcFirstLastPara="1" rIns="68575" wrap="square" tIns="34275">
            <a:noAutofit/>
          </a:bodyPr>
          <a:lstStyle>
            <a:lvl1pPr lvl="0" marR="0" rtl="0" algn="l">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93" name="Google Shape;493;p79"/>
          <p:cNvSpPr txBox="1"/>
          <p:nvPr>
            <p:ph idx="11" type="ftr"/>
          </p:nvPr>
        </p:nvSpPr>
        <p:spPr>
          <a:xfrm>
            <a:off x="3028950" y="4767263"/>
            <a:ext cx="3086100" cy="273844"/>
          </a:xfrm>
          <a:prstGeom prst="rect">
            <a:avLst/>
          </a:prstGeom>
          <a:noFill/>
          <a:ln>
            <a:noFill/>
          </a:ln>
        </p:spPr>
        <p:txBody>
          <a:bodyPr anchorCtr="0" anchor="ctr" bIns="34275" lIns="68575" spcFirstLastPara="1" rIns="68575" wrap="square" tIns="34275">
            <a:noAutofit/>
          </a:bodyPr>
          <a:lstStyle>
            <a:lvl1pPr lvl="0" marR="0" rtl="0" algn="ctr">
              <a:spcBef>
                <a:spcPts val="0"/>
              </a:spcBef>
              <a:spcAft>
                <a:spcPts val="0"/>
              </a:spcAft>
              <a:buSzPts val="1100"/>
              <a:buNone/>
              <a:defRPr sz="900">
                <a:solidFill>
                  <a:srgbClr val="888888"/>
                </a:solidFill>
                <a:latin typeface="Calibri"/>
                <a:ea typeface="Calibri"/>
                <a:cs typeface="Calibri"/>
                <a:sym typeface="Calibri"/>
              </a:defRPr>
            </a:lvl1pPr>
            <a:lvl2pPr lvl="1"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2pPr>
            <a:lvl3pPr lvl="2"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3pPr>
            <a:lvl4pPr lvl="3"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4pPr>
            <a:lvl5pPr lvl="4"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5pPr>
            <a:lvl6pPr lvl="5"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6pPr>
            <a:lvl7pPr lvl="6"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7pPr>
            <a:lvl8pPr lvl="7"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8pPr>
            <a:lvl9pPr lvl="8" marR="0" rtl="0" algn="l">
              <a:spcBef>
                <a:spcPts val="0"/>
              </a:spcBef>
              <a:spcAft>
                <a:spcPts val="0"/>
              </a:spcAft>
              <a:buSzPts val="1100"/>
              <a:buNone/>
              <a:defRPr b="0" i="0" sz="1400" u="none" cap="none" strike="noStrike">
                <a:solidFill>
                  <a:schemeClr val="dk1"/>
                </a:solidFill>
                <a:latin typeface="Calibri"/>
                <a:ea typeface="Calibri"/>
                <a:cs typeface="Calibri"/>
                <a:sym typeface="Calibri"/>
              </a:defRPr>
            </a:lvl9pPr>
          </a:lstStyle>
          <a:p/>
        </p:txBody>
      </p:sp>
      <p:sp>
        <p:nvSpPr>
          <p:cNvPr id="494" name="Google Shape;494;p79"/>
          <p:cNvSpPr txBox="1"/>
          <p:nvPr>
            <p:ph idx="12" type="sldNum"/>
          </p:nvPr>
        </p:nvSpPr>
        <p:spPr>
          <a:xfrm>
            <a:off x="6457950" y="4767263"/>
            <a:ext cx="2057400" cy="273844"/>
          </a:xfrm>
          <a:prstGeom prst="rect">
            <a:avLst/>
          </a:prstGeom>
          <a:noFill/>
          <a:ln>
            <a:noFill/>
          </a:ln>
        </p:spPr>
        <p:txBody>
          <a:bodyPr anchorCtr="0" anchor="ctr" bIns="34275" lIns="68575" spcFirstLastPara="1" rIns="68575" wrap="square" tIns="34275">
            <a:noAutofit/>
          </a:bodyPr>
          <a:lstStyle>
            <a:lvl1pPr indent="0" lvl="0" marL="0" marR="0" rtl="0" algn="r">
              <a:spcBef>
                <a:spcPts val="0"/>
              </a:spcBef>
              <a:buNone/>
              <a:defRPr sz="900">
                <a:solidFill>
                  <a:srgbClr val="888888"/>
                </a:solidFill>
                <a:latin typeface="Calibri"/>
                <a:ea typeface="Calibri"/>
                <a:cs typeface="Calibri"/>
                <a:sym typeface="Calibri"/>
              </a:defRPr>
            </a:lvl1pPr>
            <a:lvl2pPr indent="0" lvl="1" marL="0" marR="0" rtl="0" algn="r">
              <a:spcBef>
                <a:spcPts val="0"/>
              </a:spcBef>
              <a:buNone/>
              <a:defRPr sz="900">
                <a:solidFill>
                  <a:srgbClr val="888888"/>
                </a:solidFill>
                <a:latin typeface="Calibri"/>
                <a:ea typeface="Calibri"/>
                <a:cs typeface="Calibri"/>
                <a:sym typeface="Calibri"/>
              </a:defRPr>
            </a:lvl2pPr>
            <a:lvl3pPr indent="0" lvl="2" marL="0" marR="0" rtl="0" algn="r">
              <a:spcBef>
                <a:spcPts val="0"/>
              </a:spcBef>
              <a:buNone/>
              <a:defRPr sz="900">
                <a:solidFill>
                  <a:srgbClr val="888888"/>
                </a:solidFill>
                <a:latin typeface="Calibri"/>
                <a:ea typeface="Calibri"/>
                <a:cs typeface="Calibri"/>
                <a:sym typeface="Calibri"/>
              </a:defRPr>
            </a:lvl3pPr>
            <a:lvl4pPr indent="0" lvl="3" marL="0" marR="0" rtl="0" algn="r">
              <a:spcBef>
                <a:spcPts val="0"/>
              </a:spcBef>
              <a:buNone/>
              <a:defRPr sz="900">
                <a:solidFill>
                  <a:srgbClr val="888888"/>
                </a:solidFill>
                <a:latin typeface="Calibri"/>
                <a:ea typeface="Calibri"/>
                <a:cs typeface="Calibri"/>
                <a:sym typeface="Calibri"/>
              </a:defRPr>
            </a:lvl4pPr>
            <a:lvl5pPr indent="0" lvl="4" marL="0" marR="0" rtl="0" algn="r">
              <a:spcBef>
                <a:spcPts val="0"/>
              </a:spcBef>
              <a:buNone/>
              <a:defRPr sz="900">
                <a:solidFill>
                  <a:srgbClr val="888888"/>
                </a:solidFill>
                <a:latin typeface="Calibri"/>
                <a:ea typeface="Calibri"/>
                <a:cs typeface="Calibri"/>
                <a:sym typeface="Calibri"/>
              </a:defRPr>
            </a:lvl5pPr>
            <a:lvl6pPr indent="0" lvl="5" marL="0" marR="0" rtl="0" algn="r">
              <a:spcBef>
                <a:spcPts val="0"/>
              </a:spcBef>
              <a:buNone/>
              <a:defRPr sz="900">
                <a:solidFill>
                  <a:srgbClr val="888888"/>
                </a:solidFill>
                <a:latin typeface="Calibri"/>
                <a:ea typeface="Calibri"/>
                <a:cs typeface="Calibri"/>
                <a:sym typeface="Calibri"/>
              </a:defRPr>
            </a:lvl6pPr>
            <a:lvl7pPr indent="0" lvl="6" marL="0" marR="0" rtl="0" algn="r">
              <a:spcBef>
                <a:spcPts val="0"/>
              </a:spcBef>
              <a:buNone/>
              <a:defRPr sz="900">
                <a:solidFill>
                  <a:srgbClr val="888888"/>
                </a:solidFill>
                <a:latin typeface="Calibri"/>
                <a:ea typeface="Calibri"/>
                <a:cs typeface="Calibri"/>
                <a:sym typeface="Calibri"/>
              </a:defRPr>
            </a:lvl7pPr>
            <a:lvl8pPr indent="0" lvl="7" marL="0" marR="0" rtl="0" algn="r">
              <a:spcBef>
                <a:spcPts val="0"/>
              </a:spcBef>
              <a:buNone/>
              <a:defRPr sz="900">
                <a:solidFill>
                  <a:srgbClr val="888888"/>
                </a:solidFill>
                <a:latin typeface="Calibri"/>
                <a:ea typeface="Calibri"/>
                <a:cs typeface="Calibri"/>
                <a:sym typeface="Calibri"/>
              </a:defRPr>
            </a:lvl8pPr>
            <a:lvl9pPr indent="0" lvl="8" marL="0" marR="0" rtl="0" algn="r">
              <a:spcBef>
                <a:spcPts val="0"/>
              </a:spcBef>
              <a:buNone/>
              <a:defRPr sz="900">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da"/>
              <a:t>‹#›</a:t>
            </a:fld>
            <a:endParaRPr/>
          </a:p>
        </p:txBody>
      </p:sp>
    </p:spTree>
  </p:cSld>
  <p:clrMap accent1="accent1" accent2="accent2" accent3="accent3" accent4="accent4" accent5="accent5" accent6="accent6" bg1="lt1" bg2="dk2" tx1="dk1" tx2="lt2" folHlink="folHlink" hlink="hlink"/>
  <p:sldLayoutIdLst>
    <p:sldLayoutId id="2147483723" r:id="rId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02" name="Shape 502"/>
        <p:cNvGrpSpPr/>
        <p:nvPr/>
      </p:nvGrpSpPr>
      <p:grpSpPr>
        <a:xfrm>
          <a:off x="0" y="0"/>
          <a:ext cx="0" cy="0"/>
          <a:chOff x="0" y="0"/>
          <a:chExt cx="0" cy="0"/>
        </a:xfrm>
      </p:grpSpPr>
      <p:sp>
        <p:nvSpPr>
          <p:cNvPr id="503" name="Google Shape;503;p81"/>
          <p:cNvSpPr txBox="1"/>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marR="0" rtl="0" algn="r">
              <a:spcBef>
                <a:spcPts val="0"/>
              </a:spcBef>
              <a:spcAft>
                <a:spcPts val="0"/>
              </a:spcAft>
              <a:buNone/>
            </a:pPr>
            <a:fld id="{00000000-1234-1234-1234-123412341234}" type="slidenum">
              <a:rPr b="0" i="0" lang="da" sz="600">
                <a:solidFill>
                  <a:schemeClr val="dk2"/>
                </a:solidFill>
                <a:latin typeface="Verdana"/>
                <a:ea typeface="Verdana"/>
                <a:cs typeface="Verdana"/>
                <a:sym typeface="Verdana"/>
              </a:rPr>
              <a:t>‹#›</a:t>
            </a:fld>
            <a:endParaRPr b="0" i="0" sz="600">
              <a:solidFill>
                <a:schemeClr val="dk2"/>
              </a:solidFill>
              <a:latin typeface="Verdana"/>
              <a:ea typeface="Verdana"/>
              <a:cs typeface="Verdana"/>
              <a:sym typeface="Verdana"/>
            </a:endParaRPr>
          </a:p>
        </p:txBody>
      </p:sp>
      <p:sp>
        <p:nvSpPr>
          <p:cNvPr id="504" name="Google Shape;504;p81"/>
          <p:cNvSpPr txBox="1"/>
          <p:nvPr>
            <p:ph type="title"/>
          </p:nvPr>
        </p:nvSpPr>
        <p:spPr>
          <a:xfrm>
            <a:off x="442912" y="278607"/>
            <a:ext cx="8179594" cy="994172"/>
          </a:xfrm>
          <a:prstGeom prst="rect">
            <a:avLst/>
          </a:prstGeom>
          <a:noFill/>
          <a:ln>
            <a:noFill/>
          </a:ln>
        </p:spPr>
        <p:txBody>
          <a:bodyPr anchorCtr="0" anchor="t" bIns="34275" lIns="68575" spcFirstLastPara="1" rIns="68575" wrap="square" tIns="34275">
            <a:normAutofit/>
          </a:bodyPr>
          <a:lstStyle>
            <a:lvl1pPr lvl="0" marR="0" rtl="0" algn="l">
              <a:lnSpc>
                <a:spcPct val="90000"/>
              </a:lnSpc>
              <a:spcBef>
                <a:spcPts val="0"/>
              </a:spcBef>
              <a:spcAft>
                <a:spcPts val="0"/>
              </a:spcAft>
              <a:buClr>
                <a:schemeClr val="dk2"/>
              </a:buClr>
              <a:buSzPts val="2100"/>
              <a:buFont typeface="Verdana"/>
              <a:buNone/>
              <a:defRPr b="1" i="0" sz="2100" u="none" cap="none" strike="noStrike">
                <a:solidFill>
                  <a:schemeClr val="dk2"/>
                </a:solidFill>
                <a:latin typeface="Verdana"/>
                <a:ea typeface="Verdana"/>
                <a:cs typeface="Verdana"/>
                <a:sym typeface="Verdana"/>
              </a:defRPr>
            </a:lvl1pPr>
            <a:lvl2pPr lvl="1">
              <a:spcBef>
                <a:spcPts val="0"/>
              </a:spcBef>
              <a:spcAft>
                <a:spcPts val="0"/>
              </a:spcAft>
              <a:buSzPts val="1100"/>
              <a:buNone/>
              <a:defRPr sz="1400"/>
            </a:lvl2pPr>
            <a:lvl3pPr lvl="2">
              <a:spcBef>
                <a:spcPts val="0"/>
              </a:spcBef>
              <a:spcAft>
                <a:spcPts val="0"/>
              </a:spcAft>
              <a:buSzPts val="1100"/>
              <a:buNone/>
              <a:defRPr sz="1400"/>
            </a:lvl3pPr>
            <a:lvl4pPr lvl="3">
              <a:spcBef>
                <a:spcPts val="0"/>
              </a:spcBef>
              <a:spcAft>
                <a:spcPts val="0"/>
              </a:spcAft>
              <a:buSzPts val="1100"/>
              <a:buNone/>
              <a:defRPr sz="1400"/>
            </a:lvl4pPr>
            <a:lvl5pPr lvl="4">
              <a:spcBef>
                <a:spcPts val="0"/>
              </a:spcBef>
              <a:spcAft>
                <a:spcPts val="0"/>
              </a:spcAft>
              <a:buSzPts val="1100"/>
              <a:buNone/>
              <a:defRPr sz="1400"/>
            </a:lvl5pPr>
            <a:lvl6pPr lvl="5">
              <a:spcBef>
                <a:spcPts val="0"/>
              </a:spcBef>
              <a:spcAft>
                <a:spcPts val="0"/>
              </a:spcAft>
              <a:buSzPts val="1100"/>
              <a:buNone/>
              <a:defRPr sz="1400"/>
            </a:lvl6pPr>
            <a:lvl7pPr lvl="6">
              <a:spcBef>
                <a:spcPts val="0"/>
              </a:spcBef>
              <a:spcAft>
                <a:spcPts val="0"/>
              </a:spcAft>
              <a:buSzPts val="1100"/>
              <a:buNone/>
              <a:defRPr sz="1400"/>
            </a:lvl7pPr>
            <a:lvl8pPr lvl="7">
              <a:spcBef>
                <a:spcPts val="0"/>
              </a:spcBef>
              <a:spcAft>
                <a:spcPts val="0"/>
              </a:spcAft>
              <a:buSzPts val="1100"/>
              <a:buNone/>
              <a:defRPr sz="1400"/>
            </a:lvl8pPr>
            <a:lvl9pPr lvl="8">
              <a:spcBef>
                <a:spcPts val="0"/>
              </a:spcBef>
              <a:spcAft>
                <a:spcPts val="0"/>
              </a:spcAft>
              <a:buSzPts val="1100"/>
              <a:buNone/>
              <a:defRPr sz="1400"/>
            </a:lvl9pPr>
          </a:lstStyle>
          <a:p/>
        </p:txBody>
      </p:sp>
      <p:sp>
        <p:nvSpPr>
          <p:cNvPr id="505" name="Google Shape;505;p81"/>
          <p:cNvSpPr txBox="1"/>
          <p:nvPr>
            <p:ph idx="1" type="body"/>
          </p:nvPr>
        </p:nvSpPr>
        <p:spPr>
          <a:xfrm>
            <a:off x="442912" y="1272779"/>
            <a:ext cx="7886700" cy="3601640"/>
          </a:xfrm>
          <a:prstGeom prst="rect">
            <a:avLst/>
          </a:prstGeom>
          <a:noFill/>
          <a:ln>
            <a:noFill/>
          </a:ln>
        </p:spPr>
        <p:txBody>
          <a:bodyPr anchorCtr="0" anchor="t" bIns="34275" lIns="68575" spcFirstLastPara="1" rIns="68575" wrap="square" tIns="34275">
            <a:normAutofit/>
          </a:bodyPr>
          <a:lstStyle>
            <a:lvl1pPr indent="-323850" lvl="0" marL="457200" marR="0" rtl="0" algn="l">
              <a:lnSpc>
                <a:spcPct val="90000"/>
              </a:lnSpc>
              <a:spcBef>
                <a:spcPts val="800"/>
              </a:spcBef>
              <a:spcAft>
                <a:spcPts val="0"/>
              </a:spcAft>
              <a:buClr>
                <a:srgbClr val="565655"/>
              </a:buClr>
              <a:buSzPts val="1500"/>
              <a:buFont typeface="Arial"/>
              <a:buChar char="•"/>
              <a:defRPr b="0" i="0" sz="1500" u="none" cap="none" strike="noStrike">
                <a:solidFill>
                  <a:schemeClr val="dk2"/>
                </a:solidFill>
                <a:latin typeface="Verdana"/>
                <a:ea typeface="Verdana"/>
                <a:cs typeface="Verdana"/>
                <a:sym typeface="Verdana"/>
              </a:defRPr>
            </a:lvl1pPr>
            <a:lvl2pPr indent="-317500" lvl="1" marL="914400" marR="0" rtl="0" algn="l">
              <a:lnSpc>
                <a:spcPct val="90000"/>
              </a:lnSpc>
              <a:spcBef>
                <a:spcPts val="400"/>
              </a:spcBef>
              <a:spcAft>
                <a:spcPts val="0"/>
              </a:spcAft>
              <a:buClr>
                <a:srgbClr val="565655"/>
              </a:buClr>
              <a:buSzPts val="1400"/>
              <a:buFont typeface="Arial"/>
              <a:buChar char="•"/>
              <a:defRPr b="0" i="0" sz="1400" u="none" cap="none" strike="noStrike">
                <a:solidFill>
                  <a:schemeClr val="dk2"/>
                </a:solidFill>
                <a:latin typeface="Verdana"/>
                <a:ea typeface="Verdana"/>
                <a:cs typeface="Verdana"/>
                <a:sym typeface="Verdana"/>
              </a:defRPr>
            </a:lvl2pPr>
            <a:lvl3pPr indent="-304800" lvl="2" marL="1371600" marR="0" rtl="0" algn="l">
              <a:lnSpc>
                <a:spcPct val="90000"/>
              </a:lnSpc>
              <a:spcBef>
                <a:spcPts val="400"/>
              </a:spcBef>
              <a:spcAft>
                <a:spcPts val="0"/>
              </a:spcAft>
              <a:buClr>
                <a:srgbClr val="565655"/>
              </a:buClr>
              <a:buSzPts val="1200"/>
              <a:buFont typeface="Arial"/>
              <a:buChar char="•"/>
              <a:defRPr b="0" i="0" sz="1200" u="none" cap="none" strike="noStrike">
                <a:solidFill>
                  <a:schemeClr val="dk2"/>
                </a:solidFill>
                <a:latin typeface="Verdana"/>
                <a:ea typeface="Verdana"/>
                <a:cs typeface="Verdana"/>
                <a:sym typeface="Verdana"/>
              </a:defRPr>
            </a:lvl3pPr>
            <a:lvl4pPr indent="-298450" lvl="3" marL="1828800" marR="0" rtl="0" algn="l">
              <a:lnSpc>
                <a:spcPct val="90000"/>
              </a:lnSpc>
              <a:spcBef>
                <a:spcPts val="400"/>
              </a:spcBef>
              <a:spcAft>
                <a:spcPts val="0"/>
              </a:spcAft>
              <a:buClr>
                <a:srgbClr val="565655"/>
              </a:buClr>
              <a:buSzPts val="1100"/>
              <a:buFont typeface="Arial"/>
              <a:buChar char="•"/>
              <a:defRPr b="0" i="0" sz="1100" u="none" cap="none" strike="noStrike">
                <a:solidFill>
                  <a:schemeClr val="dk2"/>
                </a:solidFill>
                <a:latin typeface="Verdana"/>
                <a:ea typeface="Verdana"/>
                <a:cs typeface="Verdana"/>
                <a:sym typeface="Verdana"/>
              </a:defRPr>
            </a:lvl4pPr>
            <a:lvl5pPr indent="-285750" lvl="4" marL="2286000" marR="0" rtl="0" algn="l">
              <a:lnSpc>
                <a:spcPct val="90000"/>
              </a:lnSpc>
              <a:spcBef>
                <a:spcPts val="400"/>
              </a:spcBef>
              <a:spcAft>
                <a:spcPts val="0"/>
              </a:spcAft>
              <a:buClr>
                <a:srgbClr val="565655"/>
              </a:buClr>
              <a:buSzPts val="900"/>
              <a:buFont typeface="Arial"/>
              <a:buChar char="•"/>
              <a:defRPr b="0" i="0" sz="900" u="none" cap="none" strike="noStrike">
                <a:solidFill>
                  <a:schemeClr val="dk2"/>
                </a:solidFill>
                <a:latin typeface="Verdana"/>
                <a:ea typeface="Verdana"/>
                <a:cs typeface="Verdana"/>
                <a:sym typeface="Verdana"/>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Verdana"/>
                <a:ea typeface="Verdana"/>
                <a:cs typeface="Verdana"/>
                <a:sym typeface="Verdana"/>
              </a:defRPr>
            </a:lvl9pPr>
          </a:lstStyle>
          <a:p/>
        </p:txBody>
      </p:sp>
      <p:pic>
        <p:nvPicPr>
          <p:cNvPr id="506" name="Google Shape;506;p81"/>
          <p:cNvPicPr preferRelativeResize="0"/>
          <p:nvPr/>
        </p:nvPicPr>
        <p:blipFill rotWithShape="1">
          <a:blip r:embed="rId1">
            <a:alphaModFix/>
          </a:blip>
          <a:srcRect b="0" l="0" r="0" t="0"/>
          <a:stretch/>
        </p:blipFill>
        <p:spPr>
          <a:xfrm>
            <a:off x="139198" y="4759729"/>
            <a:ext cx="426842" cy="191123"/>
          </a:xfrm>
          <a:prstGeom prst="rect">
            <a:avLst/>
          </a:prstGeom>
          <a:noFill/>
          <a:ln>
            <a:noFill/>
          </a:ln>
        </p:spPr>
      </p:pic>
      <p:pic>
        <p:nvPicPr>
          <p:cNvPr id="507" name="Google Shape;507;p81"/>
          <p:cNvPicPr preferRelativeResize="0"/>
          <p:nvPr/>
        </p:nvPicPr>
        <p:blipFill rotWithShape="1">
          <a:blip r:embed="rId1">
            <a:alphaModFix/>
          </a:blip>
          <a:srcRect b="0" l="0" r="0" t="0"/>
          <a:stretch/>
        </p:blipFill>
        <p:spPr>
          <a:xfrm>
            <a:off x="139198" y="4759729"/>
            <a:ext cx="426842" cy="191123"/>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724" r:id="rId2"/>
    <p:sldLayoutId id="2147483725" r:id="rId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xml"/><Relationship Id="rId3" Type="http://schemas.openxmlformats.org/officeDocument/2006/relationships/image" Target="../media/image83.png"/><Relationship Id="rId4" Type="http://schemas.openxmlformats.org/officeDocument/2006/relationships/image" Target="../media/image99.png"/><Relationship Id="rId5" Type="http://schemas.openxmlformats.org/officeDocument/2006/relationships/image" Target="../media/image70.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10.xml"/><Relationship Id="rId3" Type="http://schemas.openxmlformats.org/officeDocument/2006/relationships/image" Target="../media/image93.png"/><Relationship Id="rId4" Type="http://schemas.openxmlformats.org/officeDocument/2006/relationships/image" Target="../media/image86.png"/><Relationship Id="rId9" Type="http://schemas.openxmlformats.org/officeDocument/2006/relationships/image" Target="../media/image91.png"/><Relationship Id="rId5" Type="http://schemas.openxmlformats.org/officeDocument/2006/relationships/image" Target="../media/image87.png"/><Relationship Id="rId6" Type="http://schemas.openxmlformats.org/officeDocument/2006/relationships/image" Target="../media/image94.png"/><Relationship Id="rId7" Type="http://schemas.openxmlformats.org/officeDocument/2006/relationships/image" Target="../media/image97.png"/><Relationship Id="rId8" Type="http://schemas.openxmlformats.org/officeDocument/2006/relationships/image" Target="../media/image96.png"/><Relationship Id="rId11" Type="http://schemas.openxmlformats.org/officeDocument/2006/relationships/image" Target="../media/image92.png"/><Relationship Id="rId10" Type="http://schemas.openxmlformats.org/officeDocument/2006/relationships/image" Target="../media/image95.png"/><Relationship Id="rId13" Type="http://schemas.openxmlformats.org/officeDocument/2006/relationships/image" Target="../media/image101.png"/><Relationship Id="rId12" Type="http://schemas.openxmlformats.org/officeDocument/2006/relationships/image" Target="../media/image103.png"/><Relationship Id="rId15" Type="http://schemas.openxmlformats.org/officeDocument/2006/relationships/image" Target="../media/image107.png"/><Relationship Id="rId14" Type="http://schemas.openxmlformats.org/officeDocument/2006/relationships/image" Target="../media/image98.png"/><Relationship Id="rId17" Type="http://schemas.openxmlformats.org/officeDocument/2006/relationships/image" Target="../media/image4.png"/><Relationship Id="rId16" Type="http://schemas.openxmlformats.org/officeDocument/2006/relationships/image" Target="../media/image104.png"/><Relationship Id="rId18" Type="http://schemas.openxmlformats.org/officeDocument/2006/relationships/image" Target="../media/image2.png"/></Relationships>
</file>

<file path=ppt/slides/_rels/slide11.xml.rels><?xml version="1.0" encoding="UTF-8" standalone="yes"?><Relationships xmlns="http://schemas.openxmlformats.org/package/2006/relationships"><Relationship Id="rId20" Type="http://schemas.openxmlformats.org/officeDocument/2006/relationships/image" Target="../media/image186.png"/><Relationship Id="rId22" Type="http://schemas.openxmlformats.org/officeDocument/2006/relationships/image" Target="../media/image122.png"/><Relationship Id="rId21" Type="http://schemas.openxmlformats.org/officeDocument/2006/relationships/image" Target="../media/image152.png"/><Relationship Id="rId24" Type="http://schemas.openxmlformats.org/officeDocument/2006/relationships/image" Target="../media/image127.png"/><Relationship Id="rId23" Type="http://schemas.openxmlformats.org/officeDocument/2006/relationships/image" Target="../media/image129.png"/><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102.png"/><Relationship Id="rId4" Type="http://schemas.openxmlformats.org/officeDocument/2006/relationships/image" Target="../media/image139.png"/><Relationship Id="rId9" Type="http://schemas.openxmlformats.org/officeDocument/2006/relationships/image" Target="../media/image108.png"/><Relationship Id="rId26" Type="http://schemas.openxmlformats.org/officeDocument/2006/relationships/image" Target="../media/image126.png"/><Relationship Id="rId25" Type="http://schemas.openxmlformats.org/officeDocument/2006/relationships/image" Target="../media/image85.png"/><Relationship Id="rId28" Type="http://schemas.openxmlformats.org/officeDocument/2006/relationships/image" Target="../media/image128.png"/><Relationship Id="rId27" Type="http://schemas.openxmlformats.org/officeDocument/2006/relationships/image" Target="../media/image144.png"/><Relationship Id="rId5" Type="http://schemas.openxmlformats.org/officeDocument/2006/relationships/image" Target="../media/image105.png"/><Relationship Id="rId6" Type="http://schemas.openxmlformats.org/officeDocument/2006/relationships/image" Target="../media/image111.png"/><Relationship Id="rId29" Type="http://schemas.openxmlformats.org/officeDocument/2006/relationships/image" Target="../media/image133.png"/><Relationship Id="rId7" Type="http://schemas.openxmlformats.org/officeDocument/2006/relationships/image" Target="../media/image116.png"/><Relationship Id="rId8" Type="http://schemas.openxmlformats.org/officeDocument/2006/relationships/image" Target="../media/image106.png"/><Relationship Id="rId31" Type="http://schemas.openxmlformats.org/officeDocument/2006/relationships/image" Target="../media/image135.png"/><Relationship Id="rId30" Type="http://schemas.openxmlformats.org/officeDocument/2006/relationships/image" Target="../media/image130.png"/><Relationship Id="rId11" Type="http://schemas.openxmlformats.org/officeDocument/2006/relationships/image" Target="../media/image113.png"/><Relationship Id="rId10" Type="http://schemas.openxmlformats.org/officeDocument/2006/relationships/image" Target="../media/image114.png"/><Relationship Id="rId32" Type="http://schemas.openxmlformats.org/officeDocument/2006/relationships/image" Target="../media/image132.png"/><Relationship Id="rId13" Type="http://schemas.openxmlformats.org/officeDocument/2006/relationships/image" Target="../media/image115.png"/><Relationship Id="rId12" Type="http://schemas.openxmlformats.org/officeDocument/2006/relationships/image" Target="../media/image121.png"/><Relationship Id="rId15" Type="http://schemas.openxmlformats.org/officeDocument/2006/relationships/image" Target="../media/image112.png"/><Relationship Id="rId14" Type="http://schemas.openxmlformats.org/officeDocument/2006/relationships/image" Target="../media/image109.jpg"/><Relationship Id="rId17" Type="http://schemas.openxmlformats.org/officeDocument/2006/relationships/image" Target="../media/image125.png"/><Relationship Id="rId16" Type="http://schemas.openxmlformats.org/officeDocument/2006/relationships/image" Target="../media/image119.png"/><Relationship Id="rId19" Type="http://schemas.openxmlformats.org/officeDocument/2006/relationships/image" Target="../media/image123.png"/><Relationship Id="rId18" Type="http://schemas.openxmlformats.org/officeDocument/2006/relationships/image" Target="../media/image1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13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4.png"/><Relationship Id="rId4" Type="http://schemas.openxmlformats.org/officeDocument/2006/relationships/image" Target="../media/image131.png"/><Relationship Id="rId9" Type="http://schemas.openxmlformats.org/officeDocument/2006/relationships/image" Target="../media/image145.png"/><Relationship Id="rId5" Type="http://schemas.openxmlformats.org/officeDocument/2006/relationships/image" Target="../media/image137.png"/><Relationship Id="rId6" Type="http://schemas.openxmlformats.org/officeDocument/2006/relationships/image" Target="../media/image143.png"/><Relationship Id="rId7" Type="http://schemas.openxmlformats.org/officeDocument/2006/relationships/image" Target="../media/image140.png"/><Relationship Id="rId8" Type="http://schemas.openxmlformats.org/officeDocument/2006/relationships/image" Target="../media/image138.png"/><Relationship Id="rId11" Type="http://schemas.openxmlformats.org/officeDocument/2006/relationships/image" Target="../media/image142.png"/><Relationship Id="rId10" Type="http://schemas.openxmlformats.org/officeDocument/2006/relationships/image" Target="../media/image141.png"/><Relationship Id="rId13" Type="http://schemas.openxmlformats.org/officeDocument/2006/relationships/image" Target="../media/image150.png"/><Relationship Id="rId12" Type="http://schemas.openxmlformats.org/officeDocument/2006/relationships/image" Target="../media/image149.png"/><Relationship Id="rId15" Type="http://schemas.openxmlformats.org/officeDocument/2006/relationships/image" Target="../media/image147.png"/><Relationship Id="rId14" Type="http://schemas.openxmlformats.org/officeDocument/2006/relationships/image" Target="../media/image146.png"/><Relationship Id="rId17" Type="http://schemas.openxmlformats.org/officeDocument/2006/relationships/image" Target="../media/image151.png"/><Relationship Id="rId16" Type="http://schemas.openxmlformats.org/officeDocument/2006/relationships/image" Target="../media/image14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4.png"/><Relationship Id="rId4" Type="http://schemas.openxmlformats.org/officeDocument/2006/relationships/image" Target="../media/image131.png"/><Relationship Id="rId9" Type="http://schemas.openxmlformats.org/officeDocument/2006/relationships/image" Target="../media/image145.png"/><Relationship Id="rId5" Type="http://schemas.openxmlformats.org/officeDocument/2006/relationships/image" Target="../media/image137.png"/><Relationship Id="rId6" Type="http://schemas.openxmlformats.org/officeDocument/2006/relationships/image" Target="../media/image143.png"/><Relationship Id="rId7" Type="http://schemas.openxmlformats.org/officeDocument/2006/relationships/image" Target="../media/image140.png"/><Relationship Id="rId8" Type="http://schemas.openxmlformats.org/officeDocument/2006/relationships/image" Target="../media/image138.png"/><Relationship Id="rId11" Type="http://schemas.openxmlformats.org/officeDocument/2006/relationships/image" Target="../media/image142.png"/><Relationship Id="rId10" Type="http://schemas.openxmlformats.org/officeDocument/2006/relationships/image" Target="../media/image141.png"/><Relationship Id="rId13" Type="http://schemas.openxmlformats.org/officeDocument/2006/relationships/image" Target="../media/image150.png"/><Relationship Id="rId12" Type="http://schemas.openxmlformats.org/officeDocument/2006/relationships/image" Target="../media/image149.png"/><Relationship Id="rId15" Type="http://schemas.openxmlformats.org/officeDocument/2006/relationships/image" Target="../media/image147.png"/><Relationship Id="rId14" Type="http://schemas.openxmlformats.org/officeDocument/2006/relationships/image" Target="../media/image146.png"/><Relationship Id="rId17" Type="http://schemas.openxmlformats.org/officeDocument/2006/relationships/image" Target="../media/image151.png"/><Relationship Id="rId16" Type="http://schemas.openxmlformats.org/officeDocument/2006/relationships/image" Target="../media/image1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17.xml"/><Relationship Id="rId3" Type="http://schemas.openxmlformats.org/officeDocument/2006/relationships/image" Target="../media/image171.png"/><Relationship Id="rId4" Type="http://schemas.openxmlformats.org/officeDocument/2006/relationships/image" Target="../media/image165.png"/><Relationship Id="rId5" Type="http://schemas.openxmlformats.org/officeDocument/2006/relationships/image" Target="../media/image1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8.xml"/><Relationship Id="rId3" Type="http://schemas.openxmlformats.org/officeDocument/2006/relationships/image" Target="../media/image153.jpg"/><Relationship Id="rId4" Type="http://schemas.openxmlformats.org/officeDocument/2006/relationships/image" Target="../media/image158.jpg"/><Relationship Id="rId9" Type="http://schemas.openxmlformats.org/officeDocument/2006/relationships/image" Target="../media/image166.png"/><Relationship Id="rId5" Type="http://schemas.openxmlformats.org/officeDocument/2006/relationships/image" Target="../media/image154.jpg"/><Relationship Id="rId6" Type="http://schemas.openxmlformats.org/officeDocument/2006/relationships/image" Target="../media/image161.jpg"/><Relationship Id="rId7" Type="http://schemas.openxmlformats.org/officeDocument/2006/relationships/image" Target="../media/image160.png"/><Relationship Id="rId8" Type="http://schemas.openxmlformats.org/officeDocument/2006/relationships/image" Target="../media/image163.png"/><Relationship Id="rId11" Type="http://schemas.openxmlformats.org/officeDocument/2006/relationships/image" Target="../media/image156.png"/><Relationship Id="rId10" Type="http://schemas.openxmlformats.org/officeDocument/2006/relationships/image" Target="../media/image16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19.xml"/><Relationship Id="rId3" Type="http://schemas.openxmlformats.org/officeDocument/2006/relationships/image" Target="../media/image153.jpg"/><Relationship Id="rId4" Type="http://schemas.openxmlformats.org/officeDocument/2006/relationships/image" Target="../media/image158.jpg"/><Relationship Id="rId9" Type="http://schemas.openxmlformats.org/officeDocument/2006/relationships/image" Target="../media/image166.png"/><Relationship Id="rId5" Type="http://schemas.openxmlformats.org/officeDocument/2006/relationships/image" Target="../media/image154.jpg"/><Relationship Id="rId6" Type="http://schemas.openxmlformats.org/officeDocument/2006/relationships/image" Target="../media/image161.jpg"/><Relationship Id="rId7" Type="http://schemas.openxmlformats.org/officeDocument/2006/relationships/image" Target="../media/image160.png"/><Relationship Id="rId8" Type="http://schemas.openxmlformats.org/officeDocument/2006/relationships/image" Target="../media/image163.png"/><Relationship Id="rId11" Type="http://schemas.openxmlformats.org/officeDocument/2006/relationships/image" Target="../media/image156.png"/><Relationship Id="rId10" Type="http://schemas.openxmlformats.org/officeDocument/2006/relationships/image" Target="../media/image16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0.xml"/><Relationship Id="rId3" Type="http://schemas.openxmlformats.org/officeDocument/2006/relationships/image" Target="../media/image179.jpg"/><Relationship Id="rId4" Type="http://schemas.openxmlformats.org/officeDocument/2006/relationships/image" Target="../media/image15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1.xml"/><Relationship Id="rId3" Type="http://schemas.openxmlformats.org/officeDocument/2006/relationships/image" Target="../media/image172.jpg"/><Relationship Id="rId4" Type="http://schemas.openxmlformats.org/officeDocument/2006/relationships/image" Target="../media/image173.png"/><Relationship Id="rId5" Type="http://schemas.openxmlformats.org/officeDocument/2006/relationships/image" Target="../media/image15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2.xml"/><Relationship Id="rId3" Type="http://schemas.openxmlformats.org/officeDocument/2006/relationships/image" Target="../media/image153.jpg"/><Relationship Id="rId4" Type="http://schemas.openxmlformats.org/officeDocument/2006/relationships/image" Target="../media/image158.jpg"/><Relationship Id="rId9" Type="http://schemas.openxmlformats.org/officeDocument/2006/relationships/image" Target="../media/image166.png"/><Relationship Id="rId5" Type="http://schemas.openxmlformats.org/officeDocument/2006/relationships/image" Target="../media/image154.jpg"/><Relationship Id="rId6" Type="http://schemas.openxmlformats.org/officeDocument/2006/relationships/image" Target="../media/image161.jpg"/><Relationship Id="rId7" Type="http://schemas.openxmlformats.org/officeDocument/2006/relationships/image" Target="../media/image160.png"/><Relationship Id="rId8" Type="http://schemas.openxmlformats.org/officeDocument/2006/relationships/image" Target="../media/image163.png"/><Relationship Id="rId11" Type="http://schemas.openxmlformats.org/officeDocument/2006/relationships/image" Target="../media/image156.png"/><Relationship Id="rId10" Type="http://schemas.openxmlformats.org/officeDocument/2006/relationships/image" Target="../media/image16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3.xml"/><Relationship Id="rId3" Type="http://schemas.openxmlformats.org/officeDocument/2006/relationships/image" Target="../media/image185.jpg"/><Relationship Id="rId4" Type="http://schemas.openxmlformats.org/officeDocument/2006/relationships/image" Target="../media/image174.png"/><Relationship Id="rId5" Type="http://schemas.openxmlformats.org/officeDocument/2006/relationships/image" Target="../media/image163.png"/><Relationship Id="rId6" Type="http://schemas.openxmlformats.org/officeDocument/2006/relationships/image" Target="../media/image1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4.xml"/><Relationship Id="rId3" Type="http://schemas.openxmlformats.org/officeDocument/2006/relationships/image" Target="../media/image227.png"/><Relationship Id="rId4" Type="http://schemas.openxmlformats.org/officeDocument/2006/relationships/image" Target="../media/image174.png"/><Relationship Id="rId5" Type="http://schemas.openxmlformats.org/officeDocument/2006/relationships/image" Target="../media/image15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6.xml"/><Relationship Id="rId2" Type="http://schemas.openxmlformats.org/officeDocument/2006/relationships/notesSlide" Target="../notesSlides/notesSlide25.xml"/><Relationship Id="rId3" Type="http://schemas.openxmlformats.org/officeDocument/2006/relationships/image" Target="../media/image177.png"/><Relationship Id="rId4" Type="http://schemas.openxmlformats.org/officeDocument/2006/relationships/image" Target="../media/image178.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26.xml"/><Relationship Id="rId3" Type="http://schemas.openxmlformats.org/officeDocument/2006/relationships/image" Target="../media/image48.png"/><Relationship Id="rId4" Type="http://schemas.openxmlformats.org/officeDocument/2006/relationships/image" Target="../media/image17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2.xml"/><Relationship Id="rId2" Type="http://schemas.openxmlformats.org/officeDocument/2006/relationships/notesSlide" Target="../notesSlides/notesSlide27.xml"/><Relationship Id="rId3" Type="http://schemas.openxmlformats.org/officeDocument/2006/relationships/image" Target="../media/image191.jpg"/><Relationship Id="rId4" Type="http://schemas.openxmlformats.org/officeDocument/2006/relationships/image" Target="../media/image184.png"/><Relationship Id="rId5" Type="http://schemas.openxmlformats.org/officeDocument/2006/relationships/image" Target="../media/image1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8.xml"/><Relationship Id="rId3" Type="http://schemas.openxmlformats.org/officeDocument/2006/relationships/image" Target="../media/image153.jpg"/><Relationship Id="rId4" Type="http://schemas.openxmlformats.org/officeDocument/2006/relationships/image" Target="../media/image158.jpg"/><Relationship Id="rId9" Type="http://schemas.openxmlformats.org/officeDocument/2006/relationships/image" Target="../media/image166.png"/><Relationship Id="rId5" Type="http://schemas.openxmlformats.org/officeDocument/2006/relationships/image" Target="../media/image154.jpg"/><Relationship Id="rId6" Type="http://schemas.openxmlformats.org/officeDocument/2006/relationships/image" Target="../media/image161.jpg"/><Relationship Id="rId7" Type="http://schemas.openxmlformats.org/officeDocument/2006/relationships/image" Target="../media/image160.png"/><Relationship Id="rId8" Type="http://schemas.openxmlformats.org/officeDocument/2006/relationships/image" Target="../media/image163.png"/><Relationship Id="rId11" Type="http://schemas.openxmlformats.org/officeDocument/2006/relationships/image" Target="../media/image156.png"/><Relationship Id="rId10" Type="http://schemas.openxmlformats.org/officeDocument/2006/relationships/image" Target="../media/image16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29.xml"/><Relationship Id="rId3" Type="http://schemas.openxmlformats.org/officeDocument/2006/relationships/image" Target="../media/image182.jpg"/><Relationship Id="rId4" Type="http://schemas.openxmlformats.org/officeDocument/2006/relationships/image" Target="../media/image180.png"/><Relationship Id="rId5" Type="http://schemas.openxmlformats.org/officeDocument/2006/relationships/image" Target="../media/image164.png"/><Relationship Id="rId6" Type="http://schemas.openxmlformats.org/officeDocument/2006/relationships/image" Target="../media/image15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0.xml"/><Relationship Id="rId3" Type="http://schemas.openxmlformats.org/officeDocument/2006/relationships/image" Target="../media/image182.jpg"/><Relationship Id="rId4" Type="http://schemas.openxmlformats.org/officeDocument/2006/relationships/image" Target="../media/image180.png"/><Relationship Id="rId5" Type="http://schemas.openxmlformats.org/officeDocument/2006/relationships/image" Target="../media/image164.png"/><Relationship Id="rId6" Type="http://schemas.openxmlformats.org/officeDocument/2006/relationships/image" Target="../media/image15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1.xml"/><Relationship Id="rId3" Type="http://schemas.openxmlformats.org/officeDocument/2006/relationships/image" Target="../media/image194.jpg"/><Relationship Id="rId4" Type="http://schemas.openxmlformats.org/officeDocument/2006/relationships/image" Target="../media/image187.png"/><Relationship Id="rId5" Type="http://schemas.openxmlformats.org/officeDocument/2006/relationships/image" Target="../media/image1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2.xml"/><Relationship Id="rId3" Type="http://schemas.openxmlformats.org/officeDocument/2006/relationships/image" Target="../media/image193.jpg"/><Relationship Id="rId4" Type="http://schemas.openxmlformats.org/officeDocument/2006/relationships/image" Target="../media/image189.jpg"/><Relationship Id="rId5" Type="http://schemas.openxmlformats.org/officeDocument/2006/relationships/image" Target="../media/image192.jpg"/><Relationship Id="rId6" Type="http://schemas.openxmlformats.org/officeDocument/2006/relationships/image" Target="../media/image190.png"/><Relationship Id="rId7" Type="http://schemas.openxmlformats.org/officeDocument/2006/relationships/image" Target="../media/image15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3.xml"/><Relationship Id="rId3" Type="http://schemas.openxmlformats.org/officeDocument/2006/relationships/image" Target="../media/image202.png"/><Relationship Id="rId4" Type="http://schemas.openxmlformats.org/officeDocument/2006/relationships/image" Target="../media/image15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77.xml"/><Relationship Id="rId2" Type="http://schemas.openxmlformats.org/officeDocument/2006/relationships/notesSlide" Target="../notesSlides/notesSlide34.xml"/><Relationship Id="rId3" Type="http://schemas.openxmlformats.org/officeDocument/2006/relationships/image" Target="../media/image17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5.xml"/><Relationship Id="rId3" Type="http://schemas.openxmlformats.org/officeDocument/2006/relationships/image" Target="../media/image182.jpg"/><Relationship Id="rId4" Type="http://schemas.openxmlformats.org/officeDocument/2006/relationships/image" Target="../media/image180.png"/><Relationship Id="rId5" Type="http://schemas.openxmlformats.org/officeDocument/2006/relationships/image" Target="../media/image164.png"/><Relationship Id="rId6" Type="http://schemas.openxmlformats.org/officeDocument/2006/relationships/image" Target="../media/image15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6.xml"/><Relationship Id="rId3" Type="http://schemas.openxmlformats.org/officeDocument/2006/relationships/image" Target="../media/image206.jpg"/><Relationship Id="rId4" Type="http://schemas.openxmlformats.org/officeDocument/2006/relationships/image" Target="../media/image156.png"/><Relationship Id="rId5" Type="http://schemas.openxmlformats.org/officeDocument/2006/relationships/image" Target="../media/image17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7.xml"/><Relationship Id="rId3" Type="http://schemas.openxmlformats.org/officeDocument/2006/relationships/image" Target="../media/image182.jpg"/><Relationship Id="rId4" Type="http://schemas.openxmlformats.org/officeDocument/2006/relationships/image" Target="../media/image180.png"/><Relationship Id="rId5" Type="http://schemas.openxmlformats.org/officeDocument/2006/relationships/image" Target="../media/image164.png"/><Relationship Id="rId6" Type="http://schemas.openxmlformats.org/officeDocument/2006/relationships/image" Target="../media/image15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38.xml"/><Relationship Id="rId3" Type="http://schemas.openxmlformats.org/officeDocument/2006/relationships/image" Target="../media/image203.jpg"/><Relationship Id="rId4" Type="http://schemas.openxmlformats.org/officeDocument/2006/relationships/image" Target="../media/image19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39.xml"/><Relationship Id="rId3" Type="http://schemas.openxmlformats.org/officeDocument/2006/relationships/image" Target="../media/image203.jpg"/><Relationship Id="rId4" Type="http://schemas.openxmlformats.org/officeDocument/2006/relationships/image" Target="../media/image19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xml"/><Relationship Id="rId3" Type="http://schemas.openxmlformats.org/officeDocument/2006/relationships/image" Target="../media/image80.png"/><Relationship Id="rId4" Type="http://schemas.openxmlformats.org/officeDocument/2006/relationships/image" Target="../media/image82.png"/><Relationship Id="rId5" Type="http://schemas.openxmlformats.org/officeDocument/2006/relationships/image" Target="../media/image88.png"/><Relationship Id="rId6" Type="http://schemas.openxmlformats.org/officeDocument/2006/relationships/image" Target="../media/image72.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0.xml"/><Relationship Id="rId3" Type="http://schemas.openxmlformats.org/officeDocument/2006/relationships/image" Target="../media/image195.jpg"/><Relationship Id="rId4" Type="http://schemas.openxmlformats.org/officeDocument/2006/relationships/image" Target="../media/image211.png"/><Relationship Id="rId5" Type="http://schemas.openxmlformats.org/officeDocument/2006/relationships/image" Target="../media/image156.png"/><Relationship Id="rId6" Type="http://schemas.openxmlformats.org/officeDocument/2006/relationships/image" Target="../media/image201.png"/><Relationship Id="rId7" Type="http://schemas.openxmlformats.org/officeDocument/2006/relationships/image" Target="../media/image19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1.xml"/><Relationship Id="rId3" Type="http://schemas.openxmlformats.org/officeDocument/2006/relationships/image" Target="../media/image153.jpg"/><Relationship Id="rId4" Type="http://schemas.openxmlformats.org/officeDocument/2006/relationships/image" Target="../media/image158.jpg"/><Relationship Id="rId9" Type="http://schemas.openxmlformats.org/officeDocument/2006/relationships/image" Target="../media/image166.png"/><Relationship Id="rId5" Type="http://schemas.openxmlformats.org/officeDocument/2006/relationships/image" Target="../media/image154.jpg"/><Relationship Id="rId6" Type="http://schemas.openxmlformats.org/officeDocument/2006/relationships/image" Target="../media/image161.jpg"/><Relationship Id="rId7" Type="http://schemas.openxmlformats.org/officeDocument/2006/relationships/image" Target="../media/image160.png"/><Relationship Id="rId8" Type="http://schemas.openxmlformats.org/officeDocument/2006/relationships/image" Target="../media/image163.png"/><Relationship Id="rId11" Type="http://schemas.openxmlformats.org/officeDocument/2006/relationships/image" Target="../media/image156.png"/><Relationship Id="rId10" Type="http://schemas.openxmlformats.org/officeDocument/2006/relationships/image" Target="../media/image16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2.xml"/><Relationship Id="rId3" Type="http://schemas.openxmlformats.org/officeDocument/2006/relationships/image" Target="../media/image199.jpg"/><Relationship Id="rId4" Type="http://schemas.openxmlformats.org/officeDocument/2006/relationships/image" Target="../media/image205.png"/><Relationship Id="rId5" Type="http://schemas.openxmlformats.org/officeDocument/2006/relationships/image" Target="../media/image156.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60.xml"/><Relationship Id="rId2" Type="http://schemas.openxmlformats.org/officeDocument/2006/relationships/notesSlide" Target="../notesSlides/notesSlide43.xml"/><Relationship Id="rId3" Type="http://schemas.openxmlformats.org/officeDocument/2006/relationships/image" Target="../media/image195.jpg"/><Relationship Id="rId4" Type="http://schemas.openxmlformats.org/officeDocument/2006/relationships/image" Target="../media/image211.png"/><Relationship Id="rId5" Type="http://schemas.openxmlformats.org/officeDocument/2006/relationships/image" Target="../media/image209.png"/><Relationship Id="rId6" Type="http://schemas.openxmlformats.org/officeDocument/2006/relationships/image" Target="../media/image156.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59.xml"/><Relationship Id="rId2" Type="http://schemas.openxmlformats.org/officeDocument/2006/relationships/notesSlide" Target="../notesSlides/notesSlide44.xml"/><Relationship Id="rId3" Type="http://schemas.openxmlformats.org/officeDocument/2006/relationships/image" Target="../media/image208.jpg"/><Relationship Id="rId4" Type="http://schemas.openxmlformats.org/officeDocument/2006/relationships/image" Target="../media/image174.png"/><Relationship Id="rId5" Type="http://schemas.openxmlformats.org/officeDocument/2006/relationships/image" Target="../media/image165.png"/><Relationship Id="rId6" Type="http://schemas.openxmlformats.org/officeDocument/2006/relationships/image" Target="../media/image15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hyperlink" Target="https://storage.googleapis.com/s360-jysk-case-competition/jysk_case_competition_final.xlsx" TargetMode="External"/><Relationship Id="rId4" Type="http://schemas.openxmlformats.org/officeDocument/2006/relationships/image" Target="../media/image207.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hyperlink" Target="https://storage.googleapis.com/s360-jysk-case-competition/jysk_case_competition_final.xlsx" TargetMode="External"/><Relationship Id="rId4" Type="http://schemas.openxmlformats.org/officeDocument/2006/relationships/image" Target="../media/image20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5.xml"/><Relationship Id="rId3" Type="http://schemas.openxmlformats.org/officeDocument/2006/relationships/image" Target="../media/image71.jpg"/><Relationship Id="rId4" Type="http://schemas.openxmlformats.org/officeDocument/2006/relationships/image" Target="../media/image76.png"/><Relationship Id="rId9" Type="http://schemas.openxmlformats.org/officeDocument/2006/relationships/image" Target="../media/image81.png"/><Relationship Id="rId5" Type="http://schemas.openxmlformats.org/officeDocument/2006/relationships/image" Target="../media/image77.png"/><Relationship Id="rId6" Type="http://schemas.openxmlformats.org/officeDocument/2006/relationships/image" Target="../media/image73.png"/><Relationship Id="rId7" Type="http://schemas.openxmlformats.org/officeDocument/2006/relationships/image" Target="../media/image79.png"/><Relationship Id="rId8" Type="http://schemas.openxmlformats.org/officeDocument/2006/relationships/image" Target="../media/image78.png"/><Relationship Id="rId10"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210.png"/><Relationship Id="rId4" Type="http://schemas.openxmlformats.org/officeDocument/2006/relationships/image" Target="../media/image215.png"/><Relationship Id="rId5" Type="http://schemas.openxmlformats.org/officeDocument/2006/relationships/image" Target="../media/image212.png"/><Relationship Id="rId6" Type="http://schemas.openxmlformats.org/officeDocument/2006/relationships/image" Target="../media/image214.png"/><Relationship Id="rId7" Type="http://schemas.openxmlformats.org/officeDocument/2006/relationships/image" Target="../media/image219.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24.png"/><Relationship Id="rId4" Type="http://schemas.openxmlformats.org/officeDocument/2006/relationships/image" Target="../media/image21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216.jpg"/><Relationship Id="rId4" Type="http://schemas.openxmlformats.org/officeDocument/2006/relationships/image" Target="../media/image217.jpg"/><Relationship Id="rId5" Type="http://schemas.openxmlformats.org/officeDocument/2006/relationships/image" Target="../media/image220.jpg"/><Relationship Id="rId6" Type="http://schemas.openxmlformats.org/officeDocument/2006/relationships/image" Target="../media/image223.jpg"/><Relationship Id="rId7" Type="http://schemas.openxmlformats.org/officeDocument/2006/relationships/image" Target="../media/image222.jpg"/><Relationship Id="rId8" Type="http://schemas.openxmlformats.org/officeDocument/2006/relationships/image" Target="../media/image221.jp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226.jpg"/><Relationship Id="rId4" Type="http://schemas.openxmlformats.org/officeDocument/2006/relationships/image" Target="../media/image225.jp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7.xml"/><Relationship Id="rId3"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8.xml"/><Relationship Id="rId3" Type="http://schemas.openxmlformats.org/officeDocument/2006/relationships/image" Target="../media/image118.jpg"/><Relationship Id="rId4" Type="http://schemas.openxmlformats.org/officeDocument/2006/relationships/image" Target="../media/image117.jpg"/><Relationship Id="rId5" Type="http://schemas.openxmlformats.org/officeDocument/2006/relationships/image" Target="../media/image110.jpg"/><Relationship Id="rId6" Type="http://schemas.openxmlformats.org/officeDocument/2006/relationships/image" Target="../media/image188.jpg"/><Relationship Id="rId7" Type="http://schemas.openxmlformats.org/officeDocument/2006/relationships/image" Target="../media/image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 Id="rId3" Type="http://schemas.openxmlformats.org/officeDocument/2006/relationships/image" Target="../media/image84.jpg"/><Relationship Id="rId4" Type="http://schemas.openxmlformats.org/officeDocument/2006/relationships/image" Target="../media/image85.png"/><Relationship Id="rId5" Type="http://schemas.openxmlformats.org/officeDocument/2006/relationships/image" Target="../media/image90.png"/><Relationship Id="rId6" Type="http://schemas.openxmlformats.org/officeDocument/2006/relationships/image" Target="../media/image89.png"/><Relationship Id="rId7"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26" name="Shape 526"/>
        <p:cNvGrpSpPr/>
        <p:nvPr/>
      </p:nvGrpSpPr>
      <p:grpSpPr>
        <a:xfrm>
          <a:off x="0" y="0"/>
          <a:ext cx="0" cy="0"/>
          <a:chOff x="0" y="0"/>
          <a:chExt cx="0" cy="0"/>
        </a:xfrm>
      </p:grpSpPr>
      <p:sp>
        <p:nvSpPr>
          <p:cNvPr id="527" name="Google Shape;527;p84"/>
          <p:cNvSpPr/>
          <p:nvPr/>
        </p:nvSpPr>
        <p:spPr>
          <a:xfrm>
            <a:off x="0" y="0"/>
            <a:ext cx="9144000" cy="5143500"/>
          </a:xfrm>
          <a:prstGeom prst="rect">
            <a:avLst/>
          </a:prstGeom>
          <a:solidFill>
            <a:srgbClr val="133C8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528" name="Google Shape;528;p84"/>
          <p:cNvPicPr preferRelativeResize="0"/>
          <p:nvPr/>
        </p:nvPicPr>
        <p:blipFill>
          <a:blip r:embed="rId3">
            <a:alphaModFix amt="22000"/>
          </a:blip>
          <a:stretch>
            <a:fillRect/>
          </a:stretch>
        </p:blipFill>
        <p:spPr>
          <a:xfrm>
            <a:off x="0" y="663"/>
            <a:ext cx="9144000" cy="5142169"/>
          </a:xfrm>
          <a:prstGeom prst="rect">
            <a:avLst/>
          </a:prstGeom>
          <a:noFill/>
          <a:ln>
            <a:noFill/>
          </a:ln>
        </p:spPr>
      </p:pic>
      <p:sp>
        <p:nvSpPr>
          <p:cNvPr id="529" name="Google Shape;529;p84"/>
          <p:cNvSpPr txBox="1"/>
          <p:nvPr>
            <p:ph type="title"/>
          </p:nvPr>
        </p:nvSpPr>
        <p:spPr>
          <a:xfrm>
            <a:off x="180000" y="3955525"/>
            <a:ext cx="9681300" cy="1009800"/>
          </a:xfrm>
          <a:prstGeom prst="rect">
            <a:avLst/>
          </a:prstGeom>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6100">
                <a:solidFill>
                  <a:schemeClr val="lt1"/>
                </a:solidFill>
              </a:rPr>
              <a:t>BSS Case Competition </a:t>
            </a:r>
            <a:endParaRPr sz="6100">
              <a:solidFill>
                <a:schemeClr val="lt1"/>
              </a:solidFill>
            </a:endParaRPr>
          </a:p>
          <a:p>
            <a:pPr indent="0" lvl="0" marL="0" rtl="0" algn="l">
              <a:spcBef>
                <a:spcPts val="0"/>
              </a:spcBef>
              <a:spcAft>
                <a:spcPts val="0"/>
              </a:spcAft>
              <a:buNone/>
            </a:pPr>
            <a:r>
              <a:t/>
            </a:r>
            <a:endParaRPr>
              <a:solidFill>
                <a:schemeClr val="lt1"/>
              </a:solidFill>
            </a:endParaRPr>
          </a:p>
        </p:txBody>
      </p:sp>
      <p:pic>
        <p:nvPicPr>
          <p:cNvPr id="530" name="Google Shape;530;p84"/>
          <p:cNvPicPr preferRelativeResize="0"/>
          <p:nvPr/>
        </p:nvPicPr>
        <p:blipFill>
          <a:blip r:embed="rId4">
            <a:alphaModFix amt="90000"/>
          </a:blip>
          <a:stretch>
            <a:fillRect/>
          </a:stretch>
        </p:blipFill>
        <p:spPr>
          <a:xfrm>
            <a:off x="4774673" y="2893000"/>
            <a:ext cx="2688563" cy="773224"/>
          </a:xfrm>
          <a:prstGeom prst="rect">
            <a:avLst/>
          </a:prstGeom>
          <a:noFill/>
          <a:ln>
            <a:noFill/>
          </a:ln>
        </p:spPr>
      </p:pic>
      <p:sp>
        <p:nvSpPr>
          <p:cNvPr id="531" name="Google Shape;531;p84"/>
          <p:cNvSpPr txBox="1"/>
          <p:nvPr/>
        </p:nvSpPr>
        <p:spPr>
          <a:xfrm>
            <a:off x="3452400" y="2294538"/>
            <a:ext cx="1119600" cy="1970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a" sz="11600">
                <a:solidFill>
                  <a:schemeClr val="lt1"/>
                </a:solidFill>
              </a:rPr>
              <a:t>X</a:t>
            </a:r>
            <a:endParaRPr b="1" sz="11600">
              <a:solidFill>
                <a:schemeClr val="lt1"/>
              </a:solidFill>
            </a:endParaRPr>
          </a:p>
        </p:txBody>
      </p:sp>
      <p:pic>
        <p:nvPicPr>
          <p:cNvPr id="532" name="Google Shape;532;p84"/>
          <p:cNvPicPr preferRelativeResize="0"/>
          <p:nvPr/>
        </p:nvPicPr>
        <p:blipFill rotWithShape="1">
          <a:blip r:embed="rId5">
            <a:alphaModFix/>
          </a:blip>
          <a:srcRect b="6112" l="0" r="0" t="0"/>
          <a:stretch/>
        </p:blipFill>
        <p:spPr>
          <a:xfrm>
            <a:off x="339950" y="2624675"/>
            <a:ext cx="3164751" cy="136325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25" name="Shape 725"/>
        <p:cNvGrpSpPr/>
        <p:nvPr/>
      </p:nvGrpSpPr>
      <p:grpSpPr>
        <a:xfrm>
          <a:off x="0" y="0"/>
          <a:ext cx="0" cy="0"/>
          <a:chOff x="0" y="0"/>
          <a:chExt cx="0" cy="0"/>
        </a:xfrm>
      </p:grpSpPr>
      <p:sp>
        <p:nvSpPr>
          <p:cNvPr id="726" name="Google Shape;726;p93"/>
          <p:cNvSpPr/>
          <p:nvPr/>
        </p:nvSpPr>
        <p:spPr>
          <a:xfrm>
            <a:off x="0" y="150"/>
            <a:ext cx="9144300" cy="5143500"/>
          </a:xfrm>
          <a:prstGeom prst="rect">
            <a:avLst/>
          </a:prstGeom>
          <a:solidFill>
            <a:srgbClr val="5059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27" name="Google Shape;727;p93"/>
          <p:cNvSpPr/>
          <p:nvPr/>
        </p:nvSpPr>
        <p:spPr>
          <a:xfrm>
            <a:off x="7062474" y="2702012"/>
            <a:ext cx="1801500" cy="1942200"/>
          </a:xfrm>
          <a:prstGeom prst="roundRect">
            <a:avLst>
              <a:gd fmla="val 6041" name="adj"/>
            </a:avLst>
          </a:prstGeom>
          <a:solidFill>
            <a:srgbClr val="F8F8F8"/>
          </a:solidFill>
          <a:ln>
            <a:noFill/>
          </a:ln>
        </p:spPr>
        <p:txBody>
          <a:bodyPr anchorCtr="0" anchor="t" bIns="91425" lIns="91425" spcFirstLastPara="1" rIns="91425" wrap="square" tIns="91425">
            <a:noAutofit/>
          </a:bodyPr>
          <a:lstStyle/>
          <a:p>
            <a:pPr indent="0" lvl="0" marL="0" marR="0" rtl="0" algn="ctr">
              <a:lnSpc>
                <a:spcPct val="100000"/>
              </a:lnSpc>
              <a:spcBef>
                <a:spcPts val="0"/>
              </a:spcBef>
              <a:spcAft>
                <a:spcPts val="0"/>
              </a:spcAft>
              <a:buNone/>
            </a:pPr>
            <a:r>
              <a:t/>
            </a:r>
            <a:endParaRPr sz="700">
              <a:latin typeface="Lexend"/>
              <a:ea typeface="Lexend"/>
              <a:cs typeface="Lexend"/>
              <a:sym typeface="Lexend"/>
            </a:endParaRPr>
          </a:p>
        </p:txBody>
      </p:sp>
      <p:sp>
        <p:nvSpPr>
          <p:cNvPr id="728" name="Google Shape;728;p93"/>
          <p:cNvSpPr/>
          <p:nvPr/>
        </p:nvSpPr>
        <p:spPr>
          <a:xfrm>
            <a:off x="6830123" y="677175"/>
            <a:ext cx="2034000" cy="1842300"/>
          </a:xfrm>
          <a:prstGeom prst="roundRect">
            <a:avLst>
              <a:gd fmla="val 6727" name="adj"/>
            </a:avLst>
          </a:prstGeom>
          <a:solidFill>
            <a:srgbClr val="D5E5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29" name="Google Shape;729;p93"/>
          <p:cNvSpPr/>
          <p:nvPr/>
        </p:nvSpPr>
        <p:spPr>
          <a:xfrm>
            <a:off x="4850119" y="677263"/>
            <a:ext cx="1801500" cy="1842300"/>
          </a:xfrm>
          <a:prstGeom prst="roundRect">
            <a:avLst>
              <a:gd fmla="val 5304" name="adj"/>
            </a:avLst>
          </a:prstGeom>
          <a:solidFill>
            <a:srgbClr val="FFFFFF"/>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30" name="Google Shape;730;p93"/>
          <p:cNvSpPr/>
          <p:nvPr/>
        </p:nvSpPr>
        <p:spPr>
          <a:xfrm>
            <a:off x="4850119" y="2702012"/>
            <a:ext cx="2034000" cy="1942200"/>
          </a:xfrm>
          <a:prstGeom prst="roundRect">
            <a:avLst>
              <a:gd fmla="val 3968" name="adj"/>
            </a:avLst>
          </a:prstGeom>
          <a:solidFill>
            <a:srgbClr val="ECE4F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None/>
            </a:pPr>
            <a:r>
              <a:t/>
            </a:r>
            <a:endParaRPr/>
          </a:p>
        </p:txBody>
      </p:sp>
      <p:sp>
        <p:nvSpPr>
          <p:cNvPr id="731" name="Google Shape;731;p93"/>
          <p:cNvSpPr txBox="1"/>
          <p:nvPr/>
        </p:nvSpPr>
        <p:spPr>
          <a:xfrm>
            <a:off x="279900" y="1788800"/>
            <a:ext cx="31284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da" sz="1600">
                <a:solidFill>
                  <a:schemeClr val="lt1"/>
                </a:solidFill>
                <a:latin typeface="DM Sans"/>
                <a:ea typeface="DM Sans"/>
                <a:cs typeface="DM Sans"/>
                <a:sym typeface="DM Sans"/>
              </a:rPr>
              <a:t>We help our clients build the right data and tech foundation </a:t>
            </a:r>
            <a:endParaRPr sz="1600">
              <a:solidFill>
                <a:schemeClr val="lt1"/>
              </a:solidFill>
              <a:latin typeface="DM Sans"/>
              <a:ea typeface="DM Sans"/>
              <a:cs typeface="DM Sans"/>
              <a:sym typeface="DM Sans"/>
            </a:endParaRPr>
          </a:p>
        </p:txBody>
      </p:sp>
      <p:sp>
        <p:nvSpPr>
          <p:cNvPr id="732" name="Google Shape;732;p93"/>
          <p:cNvSpPr txBox="1"/>
          <p:nvPr/>
        </p:nvSpPr>
        <p:spPr>
          <a:xfrm>
            <a:off x="279900" y="2617100"/>
            <a:ext cx="3195300" cy="2027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b="1" lang="da" sz="1100">
                <a:solidFill>
                  <a:schemeClr val="lt1"/>
                </a:solidFill>
                <a:latin typeface="DM Sans"/>
                <a:ea typeface="DM Sans"/>
                <a:cs typeface="DM Sans"/>
                <a:sym typeface="DM Sans"/>
              </a:rPr>
              <a:t>We know tech</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lang="da" sz="1100">
                <a:solidFill>
                  <a:schemeClr val="lt1"/>
                </a:solidFill>
                <a:latin typeface="DM Sans"/>
                <a:ea typeface="DM Sans"/>
                <a:cs typeface="DM Sans"/>
                <a:sym typeface="DM Sans"/>
              </a:rPr>
              <a:t>With +30 tech and data experts and +150 active clients using marketing technologies, we know what tech to use and how to use it.</a:t>
            </a:r>
            <a:endParaRPr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b="1" lang="da" sz="1100">
                <a:solidFill>
                  <a:schemeClr val="lt1"/>
                </a:solidFill>
                <a:latin typeface="DM Sans"/>
                <a:ea typeface="DM Sans"/>
                <a:cs typeface="DM Sans"/>
                <a:sym typeface="DM Sans"/>
              </a:rPr>
              <a:t>Partner technologies</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lang="da" sz="1100">
                <a:solidFill>
                  <a:schemeClr val="lt1"/>
                </a:solidFill>
                <a:latin typeface="DM Sans"/>
                <a:ea typeface="DM Sans"/>
                <a:cs typeface="DM Sans"/>
                <a:sym typeface="DM Sans"/>
              </a:rPr>
              <a:t>We are certified partners and resellers of Google Marketing Platform, Google Cloud, and Smartly.</a:t>
            </a:r>
            <a:endParaRPr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lang="da" sz="1100">
                <a:solidFill>
                  <a:schemeClr val="lt1"/>
                </a:solidFill>
                <a:latin typeface="Lexend"/>
                <a:ea typeface="Lexend"/>
                <a:cs typeface="Lexend"/>
                <a:sym typeface="Lexend"/>
              </a:rPr>
              <a:t>s360</a:t>
            </a:r>
            <a:r>
              <a:rPr lang="da" sz="1100">
                <a:solidFill>
                  <a:schemeClr val="lt1"/>
                </a:solidFill>
                <a:latin typeface="DM Sans"/>
                <a:ea typeface="DM Sans"/>
                <a:cs typeface="DM Sans"/>
                <a:sym typeface="DM Sans"/>
              </a:rPr>
              <a:t> </a:t>
            </a:r>
            <a:r>
              <a:rPr b="1" lang="da" sz="1100">
                <a:solidFill>
                  <a:schemeClr val="lt1"/>
                </a:solidFill>
                <a:latin typeface="DM Sans"/>
                <a:ea typeface="DM Sans"/>
                <a:cs typeface="DM Sans"/>
                <a:sym typeface="DM Sans"/>
              </a:rPr>
              <a:t>Proprietary tech</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lang="da" sz="1100">
                <a:solidFill>
                  <a:schemeClr val="lt1"/>
                </a:solidFill>
                <a:latin typeface="DM Sans"/>
                <a:ea typeface="DM Sans"/>
                <a:cs typeface="DM Sans"/>
                <a:sym typeface="DM Sans"/>
              </a:rPr>
              <a:t>We build our own proprietary technology and custom solutions to help our clients succeed with their individual challenges. </a:t>
            </a:r>
            <a:endParaRPr sz="1100">
              <a:solidFill>
                <a:schemeClr val="lt1"/>
              </a:solidFill>
              <a:latin typeface="DM Sans"/>
              <a:ea typeface="DM Sans"/>
              <a:cs typeface="DM Sans"/>
              <a:sym typeface="DM Sans"/>
            </a:endParaRPr>
          </a:p>
        </p:txBody>
      </p:sp>
      <p:sp>
        <p:nvSpPr>
          <p:cNvPr id="733" name="Google Shape;733;p93"/>
          <p:cNvSpPr/>
          <p:nvPr/>
        </p:nvSpPr>
        <p:spPr>
          <a:xfrm>
            <a:off x="7122551" y="3119017"/>
            <a:ext cx="1681200" cy="325200"/>
          </a:xfrm>
          <a:prstGeom prst="roundRect">
            <a:avLst>
              <a:gd fmla="val 5304" name="adj"/>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a" sz="900">
                <a:solidFill>
                  <a:srgbClr val="292B3D"/>
                </a:solidFill>
                <a:latin typeface="Lexend"/>
                <a:ea typeface="Lexend"/>
                <a:cs typeface="Lexend"/>
                <a:sym typeface="Lexend"/>
              </a:rPr>
              <a:t>Proprietary technologies</a:t>
            </a:r>
            <a:endParaRPr sz="1000">
              <a:latin typeface="Lexend"/>
              <a:ea typeface="Lexend"/>
              <a:cs typeface="Lexend"/>
              <a:sym typeface="Lexend"/>
            </a:endParaRPr>
          </a:p>
        </p:txBody>
      </p:sp>
      <p:pic>
        <p:nvPicPr>
          <p:cNvPr id="734" name="Google Shape;734;p93"/>
          <p:cNvPicPr preferRelativeResize="0"/>
          <p:nvPr/>
        </p:nvPicPr>
        <p:blipFill>
          <a:blip r:embed="rId3">
            <a:alphaModFix/>
          </a:blip>
          <a:stretch>
            <a:fillRect/>
          </a:stretch>
        </p:blipFill>
        <p:spPr>
          <a:xfrm>
            <a:off x="5078647" y="1443614"/>
            <a:ext cx="1231584" cy="1019104"/>
          </a:xfrm>
          <a:prstGeom prst="rect">
            <a:avLst/>
          </a:prstGeom>
          <a:noFill/>
          <a:ln>
            <a:noFill/>
          </a:ln>
        </p:spPr>
      </p:pic>
      <p:pic>
        <p:nvPicPr>
          <p:cNvPr id="735" name="Google Shape;735;p93"/>
          <p:cNvPicPr preferRelativeResize="0"/>
          <p:nvPr/>
        </p:nvPicPr>
        <p:blipFill>
          <a:blip r:embed="rId4">
            <a:alphaModFix/>
          </a:blip>
          <a:stretch>
            <a:fillRect/>
          </a:stretch>
        </p:blipFill>
        <p:spPr>
          <a:xfrm>
            <a:off x="5289447" y="2901320"/>
            <a:ext cx="1155214" cy="170240"/>
          </a:xfrm>
          <a:prstGeom prst="rect">
            <a:avLst/>
          </a:prstGeom>
          <a:noFill/>
          <a:ln>
            <a:noFill/>
          </a:ln>
        </p:spPr>
      </p:pic>
      <p:grpSp>
        <p:nvGrpSpPr>
          <p:cNvPr id="736" name="Google Shape;736;p93"/>
          <p:cNvGrpSpPr/>
          <p:nvPr/>
        </p:nvGrpSpPr>
        <p:grpSpPr>
          <a:xfrm>
            <a:off x="5289268" y="3176599"/>
            <a:ext cx="1155168" cy="126845"/>
            <a:chOff x="4759549" y="3166248"/>
            <a:chExt cx="1306603" cy="143474"/>
          </a:xfrm>
        </p:grpSpPr>
        <p:pic>
          <p:nvPicPr>
            <p:cNvPr id="737" name="Google Shape;737;p93"/>
            <p:cNvPicPr preferRelativeResize="0"/>
            <p:nvPr/>
          </p:nvPicPr>
          <p:blipFill>
            <a:blip r:embed="rId5">
              <a:alphaModFix/>
            </a:blip>
            <a:stretch>
              <a:fillRect/>
            </a:stretch>
          </p:blipFill>
          <p:spPr>
            <a:xfrm>
              <a:off x="5534972" y="3166256"/>
              <a:ext cx="143475" cy="143462"/>
            </a:xfrm>
            <a:prstGeom prst="rect">
              <a:avLst/>
            </a:prstGeom>
            <a:noFill/>
            <a:ln>
              <a:noFill/>
            </a:ln>
          </p:spPr>
        </p:pic>
        <p:pic>
          <p:nvPicPr>
            <p:cNvPr id="738" name="Google Shape;738;p93"/>
            <p:cNvPicPr preferRelativeResize="0"/>
            <p:nvPr/>
          </p:nvPicPr>
          <p:blipFill>
            <a:blip r:embed="rId6">
              <a:alphaModFix/>
            </a:blip>
            <a:stretch>
              <a:fillRect/>
            </a:stretch>
          </p:blipFill>
          <p:spPr>
            <a:xfrm>
              <a:off x="4953403" y="3166248"/>
              <a:ext cx="143478" cy="143462"/>
            </a:xfrm>
            <a:prstGeom prst="rect">
              <a:avLst/>
            </a:prstGeom>
            <a:noFill/>
            <a:ln>
              <a:noFill/>
            </a:ln>
          </p:spPr>
        </p:pic>
        <p:pic>
          <p:nvPicPr>
            <p:cNvPr id="739" name="Google Shape;739;p93"/>
            <p:cNvPicPr preferRelativeResize="0"/>
            <p:nvPr/>
          </p:nvPicPr>
          <p:blipFill>
            <a:blip r:embed="rId7">
              <a:alphaModFix/>
            </a:blip>
            <a:stretch>
              <a:fillRect/>
            </a:stretch>
          </p:blipFill>
          <p:spPr>
            <a:xfrm>
              <a:off x="4759549" y="3166254"/>
              <a:ext cx="143478" cy="143468"/>
            </a:xfrm>
            <a:prstGeom prst="rect">
              <a:avLst/>
            </a:prstGeom>
            <a:noFill/>
            <a:ln>
              <a:noFill/>
            </a:ln>
          </p:spPr>
        </p:pic>
        <p:pic>
          <p:nvPicPr>
            <p:cNvPr id="740" name="Google Shape;740;p93"/>
            <p:cNvPicPr preferRelativeResize="0"/>
            <p:nvPr/>
          </p:nvPicPr>
          <p:blipFill>
            <a:blip r:embed="rId8">
              <a:alphaModFix/>
            </a:blip>
            <a:stretch>
              <a:fillRect/>
            </a:stretch>
          </p:blipFill>
          <p:spPr>
            <a:xfrm>
              <a:off x="5728824" y="3166262"/>
              <a:ext cx="143475" cy="143452"/>
            </a:xfrm>
            <a:prstGeom prst="rect">
              <a:avLst/>
            </a:prstGeom>
            <a:noFill/>
            <a:ln>
              <a:noFill/>
            </a:ln>
          </p:spPr>
        </p:pic>
        <p:pic>
          <p:nvPicPr>
            <p:cNvPr id="741" name="Google Shape;741;p93"/>
            <p:cNvPicPr preferRelativeResize="0"/>
            <p:nvPr/>
          </p:nvPicPr>
          <p:blipFill>
            <a:blip r:embed="rId9">
              <a:alphaModFix/>
            </a:blip>
            <a:stretch>
              <a:fillRect/>
            </a:stretch>
          </p:blipFill>
          <p:spPr>
            <a:xfrm>
              <a:off x="5341135" y="3166264"/>
              <a:ext cx="143400" cy="143400"/>
            </a:xfrm>
            <a:prstGeom prst="roundRect">
              <a:avLst>
                <a:gd fmla="val 8755" name="adj"/>
              </a:avLst>
            </a:prstGeom>
            <a:noFill/>
            <a:ln>
              <a:noFill/>
            </a:ln>
          </p:spPr>
        </p:pic>
        <p:pic>
          <p:nvPicPr>
            <p:cNvPr id="742" name="Google Shape;742;p93"/>
            <p:cNvPicPr preferRelativeResize="0"/>
            <p:nvPr/>
          </p:nvPicPr>
          <p:blipFill>
            <a:blip r:embed="rId10">
              <a:alphaModFix/>
            </a:blip>
            <a:stretch>
              <a:fillRect/>
            </a:stretch>
          </p:blipFill>
          <p:spPr>
            <a:xfrm>
              <a:off x="5147257" y="3166254"/>
              <a:ext cx="143400" cy="143400"/>
            </a:xfrm>
            <a:prstGeom prst="roundRect">
              <a:avLst>
                <a:gd fmla="val 16667" name="adj"/>
              </a:avLst>
            </a:prstGeom>
            <a:noFill/>
            <a:ln>
              <a:noFill/>
            </a:ln>
          </p:spPr>
        </p:pic>
        <p:pic>
          <p:nvPicPr>
            <p:cNvPr id="743" name="Google Shape;743;p93"/>
            <p:cNvPicPr preferRelativeResize="0"/>
            <p:nvPr/>
          </p:nvPicPr>
          <p:blipFill>
            <a:blip r:embed="rId11">
              <a:alphaModFix/>
            </a:blip>
            <a:stretch>
              <a:fillRect/>
            </a:stretch>
          </p:blipFill>
          <p:spPr>
            <a:xfrm>
              <a:off x="5922677" y="3166256"/>
              <a:ext cx="143475" cy="143462"/>
            </a:xfrm>
            <a:prstGeom prst="rect">
              <a:avLst/>
            </a:prstGeom>
            <a:noFill/>
            <a:ln>
              <a:noFill/>
            </a:ln>
          </p:spPr>
        </p:pic>
      </p:grpSp>
      <p:pic>
        <p:nvPicPr>
          <p:cNvPr id="744" name="Google Shape;744;p93"/>
          <p:cNvPicPr preferRelativeResize="0"/>
          <p:nvPr/>
        </p:nvPicPr>
        <p:blipFill rotWithShape="1">
          <a:blip r:embed="rId12">
            <a:alphaModFix/>
          </a:blip>
          <a:srcRect b="4433" l="3449" r="3328" t="3587"/>
          <a:stretch/>
        </p:blipFill>
        <p:spPr>
          <a:xfrm>
            <a:off x="5228785" y="3444203"/>
            <a:ext cx="1276800" cy="994500"/>
          </a:xfrm>
          <a:prstGeom prst="roundRect">
            <a:avLst>
              <a:gd fmla="val 3220" name="adj"/>
            </a:avLst>
          </a:prstGeom>
          <a:noFill/>
          <a:ln>
            <a:noFill/>
          </a:ln>
          <a:effectLst>
            <a:outerShdw blurRad="57150" rotWithShape="0" algn="bl" dir="5400000" dist="19050">
              <a:srgbClr val="000000">
                <a:alpha val="50000"/>
              </a:srgbClr>
            </a:outerShdw>
          </a:effectLst>
        </p:spPr>
      </p:pic>
      <p:grpSp>
        <p:nvGrpSpPr>
          <p:cNvPr id="745" name="Google Shape;745;p93"/>
          <p:cNvGrpSpPr/>
          <p:nvPr/>
        </p:nvGrpSpPr>
        <p:grpSpPr>
          <a:xfrm>
            <a:off x="5078433" y="809647"/>
            <a:ext cx="1344450" cy="554133"/>
            <a:chOff x="5126900" y="1498425"/>
            <a:chExt cx="1520699" cy="626777"/>
          </a:xfrm>
        </p:grpSpPr>
        <p:pic>
          <p:nvPicPr>
            <p:cNvPr id="746" name="Google Shape;746;p93"/>
            <p:cNvPicPr preferRelativeResize="0"/>
            <p:nvPr/>
          </p:nvPicPr>
          <p:blipFill rotWithShape="1">
            <a:blip r:embed="rId13">
              <a:alphaModFix/>
            </a:blip>
            <a:srcRect b="0" l="0" r="0" t="56512"/>
            <a:stretch/>
          </p:blipFill>
          <p:spPr>
            <a:xfrm>
              <a:off x="5126900" y="1956423"/>
              <a:ext cx="1520699" cy="168778"/>
            </a:xfrm>
            <a:prstGeom prst="rect">
              <a:avLst/>
            </a:prstGeom>
            <a:noFill/>
            <a:ln>
              <a:noFill/>
            </a:ln>
          </p:spPr>
        </p:pic>
        <p:pic>
          <p:nvPicPr>
            <p:cNvPr id="747" name="Google Shape;747;p93"/>
            <p:cNvPicPr preferRelativeResize="0"/>
            <p:nvPr/>
          </p:nvPicPr>
          <p:blipFill>
            <a:blip r:embed="rId14">
              <a:alphaModFix/>
            </a:blip>
            <a:stretch>
              <a:fillRect/>
            </a:stretch>
          </p:blipFill>
          <p:spPr>
            <a:xfrm>
              <a:off x="5703350" y="1498425"/>
              <a:ext cx="367800" cy="367800"/>
            </a:xfrm>
            <a:prstGeom prst="rect">
              <a:avLst/>
            </a:prstGeom>
            <a:noFill/>
            <a:ln>
              <a:noFill/>
            </a:ln>
          </p:spPr>
        </p:pic>
      </p:grpSp>
      <p:sp>
        <p:nvSpPr>
          <p:cNvPr id="748" name="Google Shape;748;p93"/>
          <p:cNvSpPr/>
          <p:nvPr/>
        </p:nvSpPr>
        <p:spPr>
          <a:xfrm>
            <a:off x="7208511" y="3477713"/>
            <a:ext cx="1509600" cy="896400"/>
          </a:xfrm>
          <a:prstGeom prst="rect">
            <a:avLst/>
          </a:prstGeom>
          <a:noFill/>
          <a:ln>
            <a:noFill/>
          </a:ln>
        </p:spPr>
        <p:txBody>
          <a:bodyPr anchorCtr="0" anchor="t" bIns="91425" lIns="91425" spcFirstLastPara="1" rIns="91425" wrap="square" tIns="91425">
            <a:noAutofit/>
          </a:bodyPr>
          <a:lstStyle/>
          <a:p>
            <a:pPr indent="0" lvl="0" marL="0" rtl="0" algn="l">
              <a:lnSpc>
                <a:spcPct val="150000"/>
              </a:lnSpc>
              <a:spcBef>
                <a:spcPts val="0"/>
              </a:spcBef>
              <a:spcAft>
                <a:spcPts val="0"/>
              </a:spcAft>
              <a:buNone/>
            </a:pPr>
            <a:r>
              <a:rPr lang="da" sz="700">
                <a:solidFill>
                  <a:srgbClr val="4758EB"/>
                </a:solidFill>
                <a:latin typeface="Lexend"/>
                <a:ea typeface="Lexend"/>
                <a:cs typeface="Lexend"/>
                <a:sym typeface="Lexend"/>
              </a:rPr>
              <a:t>s360</a:t>
            </a:r>
            <a:r>
              <a:rPr lang="da" sz="700">
                <a:solidFill>
                  <a:srgbClr val="292B3D"/>
                </a:solidFill>
                <a:latin typeface="Lexend"/>
                <a:ea typeface="Lexend"/>
                <a:cs typeface="Lexend"/>
                <a:sym typeface="Lexend"/>
              </a:rPr>
              <a:t> Reporting Suite</a:t>
            </a:r>
            <a:endParaRPr sz="700">
              <a:solidFill>
                <a:srgbClr val="292B3D"/>
              </a:solidFill>
              <a:latin typeface="Lexend"/>
              <a:ea typeface="Lexend"/>
              <a:cs typeface="Lexend"/>
              <a:sym typeface="Lexend"/>
            </a:endParaRPr>
          </a:p>
          <a:p>
            <a:pPr indent="0" lvl="0" marL="0" rtl="0" algn="l">
              <a:lnSpc>
                <a:spcPct val="150000"/>
              </a:lnSpc>
              <a:spcBef>
                <a:spcPts val="0"/>
              </a:spcBef>
              <a:spcAft>
                <a:spcPts val="0"/>
              </a:spcAft>
              <a:buNone/>
            </a:pPr>
            <a:r>
              <a:rPr lang="da" sz="700">
                <a:solidFill>
                  <a:srgbClr val="4758EB"/>
                </a:solidFill>
                <a:latin typeface="Lexend"/>
                <a:ea typeface="Lexend"/>
                <a:cs typeface="Lexend"/>
                <a:sym typeface="Lexend"/>
              </a:rPr>
              <a:t>s360</a:t>
            </a:r>
            <a:r>
              <a:rPr lang="da" sz="700">
                <a:solidFill>
                  <a:srgbClr val="292B3D"/>
                </a:solidFill>
                <a:latin typeface="Lexend"/>
                <a:ea typeface="Lexend"/>
                <a:cs typeface="Lexend"/>
                <a:sym typeface="Lexend"/>
              </a:rPr>
              <a:t> Quantum Feed Engine</a:t>
            </a:r>
            <a:endParaRPr sz="700">
              <a:solidFill>
                <a:srgbClr val="292B3D"/>
              </a:solidFill>
              <a:latin typeface="Lexend"/>
              <a:ea typeface="Lexend"/>
              <a:cs typeface="Lexend"/>
              <a:sym typeface="Lexend"/>
            </a:endParaRPr>
          </a:p>
          <a:p>
            <a:pPr indent="0" lvl="0" marL="0" rtl="0" algn="l">
              <a:lnSpc>
                <a:spcPct val="150000"/>
              </a:lnSpc>
              <a:spcBef>
                <a:spcPts val="0"/>
              </a:spcBef>
              <a:spcAft>
                <a:spcPts val="0"/>
              </a:spcAft>
              <a:buNone/>
            </a:pPr>
            <a:r>
              <a:rPr lang="da" sz="700">
                <a:solidFill>
                  <a:srgbClr val="4758EB"/>
                </a:solidFill>
                <a:latin typeface="Lexend"/>
                <a:ea typeface="Lexend"/>
                <a:cs typeface="Lexend"/>
                <a:sym typeface="Lexend"/>
              </a:rPr>
              <a:t>s360</a:t>
            </a:r>
            <a:r>
              <a:rPr lang="da" sz="700">
                <a:solidFill>
                  <a:srgbClr val="292B3D"/>
                </a:solidFill>
                <a:latin typeface="Lexend"/>
                <a:ea typeface="Lexend"/>
                <a:cs typeface="Lexend"/>
                <a:sym typeface="Lexend"/>
              </a:rPr>
              <a:t> ABBIE</a:t>
            </a:r>
            <a:endParaRPr sz="700">
              <a:solidFill>
                <a:srgbClr val="292B3D"/>
              </a:solidFill>
              <a:latin typeface="Lexend"/>
              <a:ea typeface="Lexend"/>
              <a:cs typeface="Lexend"/>
              <a:sym typeface="Lexend"/>
            </a:endParaRPr>
          </a:p>
          <a:p>
            <a:pPr indent="0" lvl="0" marL="0" rtl="0" algn="l">
              <a:lnSpc>
                <a:spcPct val="150000"/>
              </a:lnSpc>
              <a:spcBef>
                <a:spcPts val="0"/>
              </a:spcBef>
              <a:spcAft>
                <a:spcPts val="0"/>
              </a:spcAft>
              <a:buNone/>
            </a:pPr>
            <a:r>
              <a:rPr lang="da" sz="700">
                <a:solidFill>
                  <a:srgbClr val="4758EB"/>
                </a:solidFill>
                <a:latin typeface="Lexend"/>
                <a:ea typeface="Lexend"/>
                <a:cs typeface="Lexend"/>
                <a:sym typeface="Lexend"/>
              </a:rPr>
              <a:t>s360</a:t>
            </a:r>
            <a:r>
              <a:rPr lang="da" sz="700">
                <a:solidFill>
                  <a:srgbClr val="292B3D"/>
                </a:solidFill>
                <a:latin typeface="Lexend"/>
                <a:ea typeface="Lexend"/>
                <a:cs typeface="Lexend"/>
                <a:sym typeface="Lexend"/>
              </a:rPr>
              <a:t> Profit Solution</a:t>
            </a:r>
            <a:endParaRPr sz="700">
              <a:solidFill>
                <a:srgbClr val="292B3D"/>
              </a:solidFill>
              <a:latin typeface="Lexend"/>
              <a:ea typeface="Lexend"/>
              <a:cs typeface="Lexend"/>
              <a:sym typeface="Lexend"/>
            </a:endParaRPr>
          </a:p>
          <a:p>
            <a:pPr indent="0" lvl="0" marL="0" rtl="0" algn="l">
              <a:lnSpc>
                <a:spcPct val="150000"/>
              </a:lnSpc>
              <a:spcBef>
                <a:spcPts val="0"/>
              </a:spcBef>
              <a:spcAft>
                <a:spcPts val="0"/>
              </a:spcAft>
              <a:buNone/>
            </a:pPr>
            <a:r>
              <a:rPr lang="da" sz="700">
                <a:solidFill>
                  <a:srgbClr val="4758EB"/>
                </a:solidFill>
                <a:latin typeface="Lexend"/>
                <a:ea typeface="Lexend"/>
                <a:cs typeface="Lexend"/>
                <a:sym typeface="Lexend"/>
              </a:rPr>
              <a:t>s360</a:t>
            </a:r>
            <a:r>
              <a:rPr lang="da" sz="700">
                <a:solidFill>
                  <a:srgbClr val="292B3D"/>
                </a:solidFill>
                <a:latin typeface="Lexend"/>
                <a:ea typeface="Lexend"/>
                <a:cs typeface="Lexend"/>
                <a:sym typeface="Lexend"/>
              </a:rPr>
              <a:t> Core Variant Engine</a:t>
            </a:r>
            <a:endParaRPr sz="700">
              <a:solidFill>
                <a:srgbClr val="292B3D"/>
              </a:solidFill>
              <a:latin typeface="DM Sans"/>
              <a:ea typeface="DM Sans"/>
              <a:cs typeface="DM Sans"/>
              <a:sym typeface="DM Sans"/>
            </a:endParaRPr>
          </a:p>
        </p:txBody>
      </p:sp>
      <p:pic>
        <p:nvPicPr>
          <p:cNvPr id="749" name="Google Shape;749;p93"/>
          <p:cNvPicPr preferRelativeResize="0"/>
          <p:nvPr/>
        </p:nvPicPr>
        <p:blipFill>
          <a:blip r:embed="rId15">
            <a:alphaModFix/>
          </a:blip>
          <a:stretch>
            <a:fillRect/>
          </a:stretch>
        </p:blipFill>
        <p:spPr>
          <a:xfrm>
            <a:off x="7145362" y="1363854"/>
            <a:ext cx="1403391" cy="1080795"/>
          </a:xfrm>
          <a:prstGeom prst="rect">
            <a:avLst/>
          </a:prstGeom>
          <a:noFill/>
          <a:ln>
            <a:noFill/>
          </a:ln>
        </p:spPr>
      </p:pic>
      <p:pic>
        <p:nvPicPr>
          <p:cNvPr id="750" name="Google Shape;750;p93"/>
          <p:cNvPicPr preferRelativeResize="0"/>
          <p:nvPr/>
        </p:nvPicPr>
        <p:blipFill>
          <a:blip r:embed="rId16">
            <a:alphaModFix/>
          </a:blip>
          <a:stretch>
            <a:fillRect/>
          </a:stretch>
        </p:blipFill>
        <p:spPr>
          <a:xfrm>
            <a:off x="7338060" y="812393"/>
            <a:ext cx="1017996" cy="509000"/>
          </a:xfrm>
          <a:prstGeom prst="rect">
            <a:avLst/>
          </a:prstGeom>
          <a:noFill/>
          <a:ln>
            <a:noFill/>
          </a:ln>
        </p:spPr>
      </p:pic>
      <p:pic>
        <p:nvPicPr>
          <p:cNvPr id="751" name="Google Shape;751;p93"/>
          <p:cNvPicPr preferRelativeResize="0"/>
          <p:nvPr/>
        </p:nvPicPr>
        <p:blipFill>
          <a:blip r:embed="rId17">
            <a:alphaModFix/>
          </a:blip>
          <a:stretch>
            <a:fillRect/>
          </a:stretch>
        </p:blipFill>
        <p:spPr>
          <a:xfrm>
            <a:off x="7618562" y="2887372"/>
            <a:ext cx="689344" cy="198136"/>
          </a:xfrm>
          <a:prstGeom prst="rect">
            <a:avLst/>
          </a:prstGeom>
          <a:noFill/>
          <a:ln>
            <a:noFill/>
          </a:ln>
        </p:spPr>
      </p:pic>
      <p:sp>
        <p:nvSpPr>
          <p:cNvPr id="752" name="Google Shape;752;p93"/>
          <p:cNvSpPr/>
          <p:nvPr/>
        </p:nvSpPr>
        <p:spPr>
          <a:xfrm>
            <a:off x="279900" y="618800"/>
            <a:ext cx="4430400" cy="11772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da" sz="4000">
                <a:solidFill>
                  <a:schemeClr val="lt1"/>
                </a:solidFill>
                <a:latin typeface="DM Serif Text"/>
                <a:ea typeface="DM Serif Text"/>
                <a:cs typeface="DM Serif Text"/>
                <a:sym typeface="DM Serif Text"/>
              </a:rPr>
              <a:t>Strong tech foundation</a:t>
            </a:r>
            <a:endParaRPr sz="6000">
              <a:solidFill>
                <a:schemeClr val="lt1"/>
              </a:solidFill>
              <a:latin typeface="DM Serif Text"/>
              <a:ea typeface="DM Serif Text"/>
              <a:cs typeface="DM Serif Text"/>
              <a:sym typeface="DM Serif Text"/>
            </a:endParaRPr>
          </a:p>
        </p:txBody>
      </p:sp>
      <p:pic>
        <p:nvPicPr>
          <p:cNvPr id="753" name="Google Shape;753;p93"/>
          <p:cNvPicPr preferRelativeResize="0"/>
          <p:nvPr/>
        </p:nvPicPr>
        <p:blipFill>
          <a:blip r:embed="rId18">
            <a:alphaModFix/>
          </a:blip>
          <a:stretch>
            <a:fillRect/>
          </a:stretch>
        </p:blipFill>
        <p:spPr>
          <a:xfrm>
            <a:off x="8321471" y="4799000"/>
            <a:ext cx="670126" cy="1921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757" name="Shape 757"/>
        <p:cNvGrpSpPr/>
        <p:nvPr/>
      </p:nvGrpSpPr>
      <p:grpSpPr>
        <a:xfrm>
          <a:off x="0" y="0"/>
          <a:ext cx="0" cy="0"/>
          <a:chOff x="0" y="0"/>
          <a:chExt cx="0" cy="0"/>
        </a:xfrm>
      </p:grpSpPr>
      <p:sp>
        <p:nvSpPr>
          <p:cNvPr id="758" name="Google Shape;758;p94"/>
          <p:cNvSpPr/>
          <p:nvPr/>
        </p:nvSpPr>
        <p:spPr>
          <a:xfrm>
            <a:off x="0" y="150"/>
            <a:ext cx="9144300" cy="5143500"/>
          </a:xfrm>
          <a:prstGeom prst="rect">
            <a:avLst/>
          </a:prstGeom>
          <a:solidFill>
            <a:srgbClr val="5059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59" name="Google Shape;759;p94"/>
          <p:cNvPicPr preferRelativeResize="0"/>
          <p:nvPr/>
        </p:nvPicPr>
        <p:blipFill rotWithShape="1">
          <a:blip r:embed="rId3">
            <a:alphaModFix/>
          </a:blip>
          <a:srcRect b="0" l="0" r="9198" t="0"/>
          <a:stretch/>
        </p:blipFill>
        <p:spPr>
          <a:xfrm>
            <a:off x="3862932" y="3678955"/>
            <a:ext cx="1395868" cy="947217"/>
          </a:xfrm>
          <a:prstGeom prst="rect">
            <a:avLst/>
          </a:prstGeom>
          <a:noFill/>
          <a:ln>
            <a:noFill/>
          </a:ln>
        </p:spPr>
      </p:pic>
      <p:sp>
        <p:nvSpPr>
          <p:cNvPr id="760" name="Google Shape;760;p94"/>
          <p:cNvSpPr/>
          <p:nvPr/>
        </p:nvSpPr>
        <p:spPr>
          <a:xfrm>
            <a:off x="532825" y="1112490"/>
            <a:ext cx="8091300" cy="1317000"/>
          </a:xfrm>
          <a:prstGeom prst="rect">
            <a:avLst/>
          </a:prstGeom>
          <a:no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1" name="Google Shape;761;p94"/>
          <p:cNvPicPr preferRelativeResize="0"/>
          <p:nvPr/>
        </p:nvPicPr>
        <p:blipFill rotWithShape="1">
          <a:blip r:embed="rId4">
            <a:alphaModFix/>
          </a:blip>
          <a:srcRect b="-2020" l="20995" r="47945" t="46653"/>
          <a:stretch/>
        </p:blipFill>
        <p:spPr>
          <a:xfrm>
            <a:off x="621138" y="3686237"/>
            <a:ext cx="1395869" cy="980962"/>
          </a:xfrm>
          <a:prstGeom prst="rect">
            <a:avLst/>
          </a:prstGeom>
          <a:noFill/>
          <a:ln>
            <a:noFill/>
          </a:ln>
        </p:spPr>
      </p:pic>
      <p:sp>
        <p:nvSpPr>
          <p:cNvPr id="762" name="Google Shape;762;p94"/>
          <p:cNvSpPr/>
          <p:nvPr/>
        </p:nvSpPr>
        <p:spPr>
          <a:xfrm>
            <a:off x="621148" y="2519649"/>
            <a:ext cx="1395900" cy="94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3" name="Google Shape;763;p94"/>
          <p:cNvSpPr/>
          <p:nvPr/>
        </p:nvSpPr>
        <p:spPr>
          <a:xfrm>
            <a:off x="2226387" y="2527538"/>
            <a:ext cx="1395900" cy="94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4" name="Google Shape;764;p94"/>
          <p:cNvSpPr/>
          <p:nvPr/>
        </p:nvSpPr>
        <p:spPr>
          <a:xfrm>
            <a:off x="7149879" y="2525789"/>
            <a:ext cx="1395900" cy="94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65" name="Google Shape;765;p94"/>
          <p:cNvSpPr/>
          <p:nvPr/>
        </p:nvSpPr>
        <p:spPr>
          <a:xfrm>
            <a:off x="5470427" y="2519646"/>
            <a:ext cx="1395900" cy="947100"/>
          </a:xfrm>
          <a:prstGeom prst="rect">
            <a:avLst/>
          </a:prstGeom>
          <a:solidFill>
            <a:schemeClr val="dk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66" name="Google Shape;766;p94"/>
          <p:cNvPicPr preferRelativeResize="0"/>
          <p:nvPr/>
        </p:nvPicPr>
        <p:blipFill rotWithShape="1">
          <a:blip r:embed="rId5">
            <a:alphaModFix/>
          </a:blip>
          <a:srcRect b="0" l="22508" r="11675" t="0"/>
          <a:stretch/>
        </p:blipFill>
        <p:spPr>
          <a:xfrm>
            <a:off x="621138" y="2519645"/>
            <a:ext cx="1395867" cy="947242"/>
          </a:xfrm>
          <a:prstGeom prst="rect">
            <a:avLst/>
          </a:prstGeom>
          <a:noFill/>
          <a:ln>
            <a:noFill/>
          </a:ln>
        </p:spPr>
      </p:pic>
      <p:pic>
        <p:nvPicPr>
          <p:cNvPr id="767" name="Google Shape;767;p94"/>
          <p:cNvPicPr preferRelativeResize="0"/>
          <p:nvPr/>
        </p:nvPicPr>
        <p:blipFill>
          <a:blip r:embed="rId6">
            <a:alphaModFix/>
          </a:blip>
          <a:stretch>
            <a:fillRect/>
          </a:stretch>
        </p:blipFill>
        <p:spPr>
          <a:xfrm>
            <a:off x="781532" y="2924276"/>
            <a:ext cx="1075149" cy="137979"/>
          </a:xfrm>
          <a:prstGeom prst="rect">
            <a:avLst/>
          </a:prstGeom>
          <a:noFill/>
          <a:ln>
            <a:noFill/>
          </a:ln>
        </p:spPr>
      </p:pic>
      <p:pic>
        <p:nvPicPr>
          <p:cNvPr id="768" name="Google Shape;768;p94"/>
          <p:cNvPicPr preferRelativeResize="0"/>
          <p:nvPr/>
        </p:nvPicPr>
        <p:blipFill rotWithShape="1">
          <a:blip r:embed="rId7">
            <a:alphaModFix/>
          </a:blip>
          <a:srcRect b="0" l="0" r="18113" t="0"/>
          <a:stretch/>
        </p:blipFill>
        <p:spPr>
          <a:xfrm>
            <a:off x="2235539" y="1214891"/>
            <a:ext cx="1395866" cy="947243"/>
          </a:xfrm>
          <a:prstGeom prst="rect">
            <a:avLst/>
          </a:prstGeom>
          <a:noFill/>
          <a:ln>
            <a:noFill/>
          </a:ln>
        </p:spPr>
      </p:pic>
      <p:pic>
        <p:nvPicPr>
          <p:cNvPr id="769" name="Google Shape;769;p94"/>
          <p:cNvPicPr preferRelativeResize="0"/>
          <p:nvPr/>
        </p:nvPicPr>
        <p:blipFill>
          <a:blip r:embed="rId8">
            <a:alphaModFix/>
          </a:blip>
          <a:stretch>
            <a:fillRect/>
          </a:stretch>
        </p:blipFill>
        <p:spPr>
          <a:xfrm>
            <a:off x="2448574" y="1541074"/>
            <a:ext cx="1051182" cy="234764"/>
          </a:xfrm>
          <a:prstGeom prst="rect">
            <a:avLst/>
          </a:prstGeom>
          <a:noFill/>
          <a:ln>
            <a:noFill/>
          </a:ln>
        </p:spPr>
      </p:pic>
      <p:pic>
        <p:nvPicPr>
          <p:cNvPr id="770" name="Google Shape;770;p94"/>
          <p:cNvPicPr preferRelativeResize="0"/>
          <p:nvPr/>
        </p:nvPicPr>
        <p:blipFill rotWithShape="1">
          <a:blip r:embed="rId9">
            <a:alphaModFix/>
          </a:blip>
          <a:srcRect b="0" l="0" r="17081" t="0"/>
          <a:stretch/>
        </p:blipFill>
        <p:spPr>
          <a:xfrm>
            <a:off x="7149870" y="2519645"/>
            <a:ext cx="1395866" cy="947240"/>
          </a:xfrm>
          <a:prstGeom prst="rect">
            <a:avLst/>
          </a:prstGeom>
          <a:noFill/>
          <a:ln>
            <a:noFill/>
          </a:ln>
        </p:spPr>
      </p:pic>
      <p:pic>
        <p:nvPicPr>
          <p:cNvPr id="771" name="Google Shape;771;p94"/>
          <p:cNvPicPr preferRelativeResize="0"/>
          <p:nvPr/>
        </p:nvPicPr>
        <p:blipFill>
          <a:blip r:embed="rId10">
            <a:alphaModFix/>
          </a:blip>
          <a:stretch>
            <a:fillRect/>
          </a:stretch>
        </p:blipFill>
        <p:spPr>
          <a:xfrm>
            <a:off x="5470419" y="2519641"/>
            <a:ext cx="1420868" cy="947241"/>
          </a:xfrm>
          <a:prstGeom prst="rect">
            <a:avLst/>
          </a:prstGeom>
          <a:noFill/>
          <a:ln>
            <a:noFill/>
          </a:ln>
        </p:spPr>
      </p:pic>
      <p:pic>
        <p:nvPicPr>
          <p:cNvPr id="772" name="Google Shape;772;p94"/>
          <p:cNvPicPr preferRelativeResize="0"/>
          <p:nvPr/>
        </p:nvPicPr>
        <p:blipFill>
          <a:blip r:embed="rId11">
            <a:alphaModFix/>
          </a:blip>
          <a:stretch>
            <a:fillRect/>
          </a:stretch>
        </p:blipFill>
        <p:spPr>
          <a:xfrm>
            <a:off x="5619904" y="2892023"/>
            <a:ext cx="1115838" cy="234764"/>
          </a:xfrm>
          <a:prstGeom prst="rect">
            <a:avLst/>
          </a:prstGeom>
          <a:noFill/>
          <a:ln>
            <a:noFill/>
          </a:ln>
        </p:spPr>
      </p:pic>
      <p:sp>
        <p:nvSpPr>
          <p:cNvPr id="773" name="Google Shape;773;p94"/>
          <p:cNvSpPr/>
          <p:nvPr/>
        </p:nvSpPr>
        <p:spPr>
          <a:xfrm>
            <a:off x="619146" y="1214896"/>
            <a:ext cx="1395900" cy="947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74" name="Google Shape;774;p94"/>
          <p:cNvPicPr preferRelativeResize="0"/>
          <p:nvPr/>
        </p:nvPicPr>
        <p:blipFill rotWithShape="1">
          <a:blip r:embed="rId12">
            <a:alphaModFix/>
          </a:blip>
          <a:srcRect b="0" l="0" r="1681" t="0"/>
          <a:stretch/>
        </p:blipFill>
        <p:spPr>
          <a:xfrm>
            <a:off x="619151" y="1214891"/>
            <a:ext cx="1395867" cy="947245"/>
          </a:xfrm>
          <a:prstGeom prst="rect">
            <a:avLst/>
          </a:prstGeom>
          <a:noFill/>
          <a:ln>
            <a:noFill/>
          </a:ln>
        </p:spPr>
      </p:pic>
      <p:pic>
        <p:nvPicPr>
          <p:cNvPr id="775" name="Google Shape;775;p94"/>
          <p:cNvPicPr preferRelativeResize="0"/>
          <p:nvPr/>
        </p:nvPicPr>
        <p:blipFill>
          <a:blip r:embed="rId13">
            <a:alphaModFix/>
          </a:blip>
          <a:stretch>
            <a:fillRect/>
          </a:stretch>
        </p:blipFill>
        <p:spPr>
          <a:xfrm>
            <a:off x="710927" y="1519924"/>
            <a:ext cx="1216255" cy="338117"/>
          </a:xfrm>
          <a:prstGeom prst="rect">
            <a:avLst/>
          </a:prstGeom>
          <a:noFill/>
          <a:ln>
            <a:noFill/>
          </a:ln>
        </p:spPr>
      </p:pic>
      <p:sp>
        <p:nvSpPr>
          <p:cNvPr id="776" name="Google Shape;776;p94"/>
          <p:cNvSpPr/>
          <p:nvPr/>
        </p:nvSpPr>
        <p:spPr>
          <a:xfrm>
            <a:off x="3865901" y="2519656"/>
            <a:ext cx="1395900" cy="947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descr="https://uc598e660c529a53eca8a404d994.previews.dropboxusercontent.com/p/thumb/AAYycbVNz1TKVpgk3kl0EhNiaq51dZ73fgVEVh14Zpru67s2E5Vh6xfoIL5DH4J6UvfOO5lcKgjbxv2gomuayOYFt5q02eNd1GGV6EsafXyynCfneoKW4tmpHdiQpQ1DgEgzXR-95xrQgIyMAkCpF9cv3orwqPo1oaBaoTSIvHcgXTV-B9YB6fDtfTPs7JpKalCCD8rplBwuXLAiczlq3UeHJMpJAjPKdNeNeT1-7W8_d0BrQqfP4bivCfmyH0OTYhaXdr_sCLnF2o0pzKIixkApc9CDCWjBAShcbAykbc2Y07YVFfZY0gJ6TqBqHYTHFCax3qN_sUu81FORhd3XTe2wtdIRG4wqMN-EO35iayFhWcSyntGx_TDeMjAfAbsTWdQzfAn7fqNwi9VjfLggNGROeiWmxlmYF6dhj1kKAFW6vJ03Al_m-LwhXUCtRgR-l_gF2EqjP6KGMB0h5g9TIFvsgJbE2QgMnhR4zw40qOfq4wbzylwefK8SKD5LZZSszhnoq1MIimTgN8vljk3Y8fnCUnZevSJ4ZED7UbhUeo_4v9u7a7QjMIm-n--A5vOqwT0/p.jpeg?size=800x600&amp;size_mode=3" id="777" name="Google Shape;777;p94"/>
          <p:cNvPicPr preferRelativeResize="0"/>
          <p:nvPr/>
        </p:nvPicPr>
        <p:blipFill rotWithShape="1">
          <a:blip r:embed="rId14">
            <a:alphaModFix/>
          </a:blip>
          <a:srcRect b="0" l="0" r="1797" t="0"/>
          <a:stretch/>
        </p:blipFill>
        <p:spPr>
          <a:xfrm>
            <a:off x="3865902" y="2519651"/>
            <a:ext cx="1395868" cy="947247"/>
          </a:xfrm>
          <a:prstGeom prst="rect">
            <a:avLst/>
          </a:prstGeom>
          <a:noFill/>
          <a:ln>
            <a:noFill/>
          </a:ln>
        </p:spPr>
      </p:pic>
      <p:pic>
        <p:nvPicPr>
          <p:cNvPr descr="A white text on a black background&#10;&#10;Description automatically generated with low confidence" id="778" name="Google Shape;778;p94"/>
          <p:cNvPicPr preferRelativeResize="0"/>
          <p:nvPr/>
        </p:nvPicPr>
        <p:blipFill rotWithShape="1">
          <a:blip r:embed="rId15">
            <a:alphaModFix/>
          </a:blip>
          <a:srcRect b="0" l="0" r="0" t="0"/>
          <a:stretch/>
        </p:blipFill>
        <p:spPr>
          <a:xfrm>
            <a:off x="4112026" y="2861859"/>
            <a:ext cx="903597" cy="263766"/>
          </a:xfrm>
          <a:prstGeom prst="rect">
            <a:avLst/>
          </a:prstGeom>
          <a:noFill/>
          <a:ln>
            <a:noFill/>
          </a:ln>
        </p:spPr>
      </p:pic>
      <p:sp>
        <p:nvSpPr>
          <p:cNvPr id="779" name="Google Shape;779;p94"/>
          <p:cNvSpPr/>
          <p:nvPr/>
        </p:nvSpPr>
        <p:spPr>
          <a:xfrm>
            <a:off x="2231243" y="3686218"/>
            <a:ext cx="1395900" cy="947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0" name="Google Shape;780;p94"/>
          <p:cNvPicPr preferRelativeResize="0"/>
          <p:nvPr/>
        </p:nvPicPr>
        <p:blipFill rotWithShape="1">
          <a:blip r:embed="rId16">
            <a:alphaModFix/>
          </a:blip>
          <a:srcRect b="0" l="0" r="5784" t="0"/>
          <a:stretch/>
        </p:blipFill>
        <p:spPr>
          <a:xfrm>
            <a:off x="2231231" y="3686214"/>
            <a:ext cx="1395868" cy="947241"/>
          </a:xfrm>
          <a:prstGeom prst="rect">
            <a:avLst/>
          </a:prstGeom>
          <a:noFill/>
          <a:ln>
            <a:noFill/>
          </a:ln>
        </p:spPr>
      </p:pic>
      <p:pic>
        <p:nvPicPr>
          <p:cNvPr id="781" name="Google Shape;781;p94"/>
          <p:cNvPicPr preferRelativeResize="0"/>
          <p:nvPr/>
        </p:nvPicPr>
        <p:blipFill>
          <a:blip r:embed="rId17">
            <a:alphaModFix/>
          </a:blip>
          <a:stretch>
            <a:fillRect/>
          </a:stretch>
        </p:blipFill>
        <p:spPr>
          <a:xfrm>
            <a:off x="2394873" y="4049214"/>
            <a:ext cx="1068627" cy="221239"/>
          </a:xfrm>
          <a:prstGeom prst="rect">
            <a:avLst/>
          </a:prstGeom>
          <a:noFill/>
          <a:ln>
            <a:noFill/>
          </a:ln>
        </p:spPr>
      </p:pic>
      <p:sp>
        <p:nvSpPr>
          <p:cNvPr id="782" name="Google Shape;782;p94"/>
          <p:cNvSpPr/>
          <p:nvPr/>
        </p:nvSpPr>
        <p:spPr>
          <a:xfrm>
            <a:off x="5498498" y="1222643"/>
            <a:ext cx="1395900" cy="947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3" name="Google Shape;783;p94"/>
          <p:cNvPicPr preferRelativeResize="0"/>
          <p:nvPr/>
        </p:nvPicPr>
        <p:blipFill rotWithShape="1">
          <a:blip r:embed="rId18">
            <a:alphaModFix/>
          </a:blip>
          <a:srcRect b="0" l="8351" r="8791" t="0"/>
          <a:stretch/>
        </p:blipFill>
        <p:spPr>
          <a:xfrm>
            <a:off x="5498501" y="1222638"/>
            <a:ext cx="1395870" cy="947242"/>
          </a:xfrm>
          <a:prstGeom prst="rect">
            <a:avLst/>
          </a:prstGeom>
          <a:noFill/>
          <a:ln>
            <a:noFill/>
          </a:ln>
        </p:spPr>
      </p:pic>
      <p:sp>
        <p:nvSpPr>
          <p:cNvPr id="784" name="Google Shape;784;p94"/>
          <p:cNvSpPr/>
          <p:nvPr/>
        </p:nvSpPr>
        <p:spPr>
          <a:xfrm>
            <a:off x="7131128" y="1222643"/>
            <a:ext cx="1395900" cy="947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85" name="Google Shape;785;p94"/>
          <p:cNvPicPr preferRelativeResize="0"/>
          <p:nvPr/>
        </p:nvPicPr>
        <p:blipFill rotWithShape="1">
          <a:blip r:embed="rId19">
            <a:alphaModFix/>
          </a:blip>
          <a:srcRect b="-12" l="0" r="-371" t="58729"/>
          <a:stretch/>
        </p:blipFill>
        <p:spPr>
          <a:xfrm>
            <a:off x="7131130" y="1222638"/>
            <a:ext cx="1395867" cy="947237"/>
          </a:xfrm>
          <a:prstGeom prst="rect">
            <a:avLst/>
          </a:prstGeom>
          <a:noFill/>
          <a:ln>
            <a:noFill/>
          </a:ln>
        </p:spPr>
      </p:pic>
      <p:pic>
        <p:nvPicPr>
          <p:cNvPr id="786" name="Google Shape;786;p94"/>
          <p:cNvPicPr preferRelativeResize="0"/>
          <p:nvPr/>
        </p:nvPicPr>
        <p:blipFill>
          <a:blip r:embed="rId20">
            <a:alphaModFix/>
          </a:blip>
          <a:stretch>
            <a:fillRect/>
          </a:stretch>
        </p:blipFill>
        <p:spPr>
          <a:xfrm>
            <a:off x="7391159" y="1433461"/>
            <a:ext cx="875832" cy="525594"/>
          </a:xfrm>
          <a:prstGeom prst="rect">
            <a:avLst/>
          </a:prstGeom>
          <a:noFill/>
          <a:ln>
            <a:noFill/>
          </a:ln>
        </p:spPr>
      </p:pic>
      <p:sp>
        <p:nvSpPr>
          <p:cNvPr id="787" name="Google Shape;787;p94"/>
          <p:cNvSpPr/>
          <p:nvPr/>
        </p:nvSpPr>
        <p:spPr>
          <a:xfrm>
            <a:off x="5482913" y="3686218"/>
            <a:ext cx="1395900" cy="947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a:t>Salling Group</a:t>
            </a:r>
            <a:endParaRPr/>
          </a:p>
        </p:txBody>
      </p:sp>
      <p:sp>
        <p:nvSpPr>
          <p:cNvPr id="788" name="Google Shape;788;p94"/>
          <p:cNvSpPr/>
          <p:nvPr/>
        </p:nvSpPr>
        <p:spPr>
          <a:xfrm>
            <a:off x="7124605" y="3686242"/>
            <a:ext cx="1395900" cy="947100"/>
          </a:xfrm>
          <a:prstGeom prst="rect">
            <a:avLst/>
          </a:prstGeom>
          <a:solidFill>
            <a:srgbClr val="E0E1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a:t>Telia</a:t>
            </a:r>
            <a:endParaRPr/>
          </a:p>
        </p:txBody>
      </p:sp>
      <p:pic>
        <p:nvPicPr>
          <p:cNvPr id="789" name="Google Shape;789;p94"/>
          <p:cNvPicPr preferRelativeResize="0"/>
          <p:nvPr/>
        </p:nvPicPr>
        <p:blipFill>
          <a:blip r:embed="rId21">
            <a:alphaModFix/>
          </a:blip>
          <a:stretch>
            <a:fillRect/>
          </a:stretch>
        </p:blipFill>
        <p:spPr>
          <a:xfrm>
            <a:off x="954600" y="4055057"/>
            <a:ext cx="724946" cy="195046"/>
          </a:xfrm>
          <a:prstGeom prst="rect">
            <a:avLst/>
          </a:prstGeom>
          <a:noFill/>
          <a:ln>
            <a:noFill/>
          </a:ln>
        </p:spPr>
      </p:pic>
      <p:pic>
        <p:nvPicPr>
          <p:cNvPr id="790" name="Google Shape;790;p94"/>
          <p:cNvPicPr preferRelativeResize="0"/>
          <p:nvPr/>
        </p:nvPicPr>
        <p:blipFill rotWithShape="1">
          <a:blip r:embed="rId22">
            <a:alphaModFix/>
          </a:blip>
          <a:srcRect b="0" l="0" r="4159" t="36326"/>
          <a:stretch/>
        </p:blipFill>
        <p:spPr>
          <a:xfrm>
            <a:off x="5468599" y="3690021"/>
            <a:ext cx="1425781" cy="947242"/>
          </a:xfrm>
          <a:prstGeom prst="rect">
            <a:avLst/>
          </a:prstGeom>
          <a:noFill/>
          <a:ln>
            <a:noFill/>
          </a:ln>
        </p:spPr>
      </p:pic>
      <p:pic>
        <p:nvPicPr>
          <p:cNvPr id="791" name="Google Shape;791;p94"/>
          <p:cNvPicPr preferRelativeResize="0"/>
          <p:nvPr/>
        </p:nvPicPr>
        <p:blipFill rotWithShape="1">
          <a:blip r:embed="rId23">
            <a:alphaModFix/>
          </a:blip>
          <a:srcRect b="0" l="0" r="21377" t="0"/>
          <a:stretch/>
        </p:blipFill>
        <p:spPr>
          <a:xfrm>
            <a:off x="7119195" y="3686237"/>
            <a:ext cx="1395866" cy="947242"/>
          </a:xfrm>
          <a:prstGeom prst="rect">
            <a:avLst/>
          </a:prstGeom>
          <a:solidFill>
            <a:srgbClr val="E0E1EB"/>
          </a:solidFill>
          <a:ln>
            <a:noFill/>
          </a:ln>
        </p:spPr>
      </p:pic>
      <p:pic>
        <p:nvPicPr>
          <p:cNvPr id="792" name="Google Shape;792;p94"/>
          <p:cNvPicPr preferRelativeResize="0"/>
          <p:nvPr/>
        </p:nvPicPr>
        <p:blipFill>
          <a:blip r:embed="rId24">
            <a:alphaModFix/>
          </a:blip>
          <a:stretch>
            <a:fillRect/>
          </a:stretch>
        </p:blipFill>
        <p:spPr>
          <a:xfrm>
            <a:off x="5556078" y="1649746"/>
            <a:ext cx="1261797" cy="137979"/>
          </a:xfrm>
          <a:prstGeom prst="rect">
            <a:avLst/>
          </a:prstGeom>
          <a:noFill/>
          <a:ln>
            <a:noFill/>
          </a:ln>
        </p:spPr>
      </p:pic>
      <p:sp>
        <p:nvSpPr>
          <p:cNvPr id="793" name="Google Shape;793;p94"/>
          <p:cNvSpPr txBox="1"/>
          <p:nvPr/>
        </p:nvSpPr>
        <p:spPr>
          <a:xfrm>
            <a:off x="619234" y="814425"/>
            <a:ext cx="3530700" cy="32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da" sz="900">
                <a:solidFill>
                  <a:schemeClr val="lt1"/>
                </a:solidFill>
                <a:latin typeface="DM Sans"/>
                <a:ea typeface="DM Sans"/>
                <a:cs typeface="DM Sans"/>
                <a:sym typeface="DM Sans"/>
              </a:rPr>
              <a:t>Extensive multi-market collaborations</a:t>
            </a:r>
            <a:endParaRPr b="1" sz="900">
              <a:solidFill>
                <a:schemeClr val="lt1"/>
              </a:solidFill>
              <a:latin typeface="DM Sans"/>
              <a:ea typeface="DM Sans"/>
              <a:cs typeface="DM Sans"/>
              <a:sym typeface="DM Sans"/>
            </a:endParaRPr>
          </a:p>
        </p:txBody>
      </p:sp>
      <p:pic>
        <p:nvPicPr>
          <p:cNvPr id="794" name="Google Shape;794;p94"/>
          <p:cNvPicPr preferRelativeResize="0"/>
          <p:nvPr/>
        </p:nvPicPr>
        <p:blipFill rotWithShape="1">
          <a:blip r:embed="rId25">
            <a:alphaModFix/>
          </a:blip>
          <a:srcRect b="0" l="11415" r="13582" t="0"/>
          <a:stretch/>
        </p:blipFill>
        <p:spPr>
          <a:xfrm>
            <a:off x="2235467" y="2525249"/>
            <a:ext cx="1420856" cy="947242"/>
          </a:xfrm>
          <a:prstGeom prst="rect">
            <a:avLst/>
          </a:prstGeom>
          <a:noFill/>
          <a:ln>
            <a:noFill/>
          </a:ln>
        </p:spPr>
      </p:pic>
      <p:sp>
        <p:nvSpPr>
          <p:cNvPr id="795" name="Google Shape;795;p94"/>
          <p:cNvSpPr/>
          <p:nvPr/>
        </p:nvSpPr>
        <p:spPr>
          <a:xfrm>
            <a:off x="2235539" y="2527558"/>
            <a:ext cx="1421100" cy="947100"/>
          </a:xfrm>
          <a:prstGeom prst="rect">
            <a:avLst/>
          </a:prstGeom>
          <a:solidFill>
            <a:srgbClr val="292B3D">
              <a:alpha val="2721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6" name="Google Shape;796;p94"/>
          <p:cNvPicPr preferRelativeResize="0"/>
          <p:nvPr/>
        </p:nvPicPr>
        <p:blipFill>
          <a:blip r:embed="rId26">
            <a:alphaModFix/>
          </a:blip>
          <a:stretch>
            <a:fillRect/>
          </a:stretch>
        </p:blipFill>
        <p:spPr>
          <a:xfrm>
            <a:off x="2264310" y="2647699"/>
            <a:ext cx="1337159" cy="702321"/>
          </a:xfrm>
          <a:prstGeom prst="rect">
            <a:avLst/>
          </a:prstGeom>
          <a:noFill/>
          <a:ln>
            <a:noFill/>
          </a:ln>
        </p:spPr>
      </p:pic>
      <p:sp>
        <p:nvSpPr>
          <p:cNvPr id="797" name="Google Shape;797;p94"/>
          <p:cNvSpPr/>
          <p:nvPr/>
        </p:nvSpPr>
        <p:spPr>
          <a:xfrm>
            <a:off x="5478499" y="3690021"/>
            <a:ext cx="1421100" cy="931200"/>
          </a:xfrm>
          <a:prstGeom prst="rect">
            <a:avLst/>
          </a:prstGeom>
          <a:solidFill>
            <a:srgbClr val="292B3D">
              <a:alpha val="2721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98" name="Google Shape;798;p94"/>
          <p:cNvPicPr preferRelativeResize="0"/>
          <p:nvPr/>
        </p:nvPicPr>
        <p:blipFill>
          <a:blip r:embed="rId27">
            <a:alphaModFix/>
          </a:blip>
          <a:stretch>
            <a:fillRect/>
          </a:stretch>
        </p:blipFill>
        <p:spPr>
          <a:xfrm>
            <a:off x="5663406" y="4077500"/>
            <a:ext cx="1051184" cy="198414"/>
          </a:xfrm>
          <a:prstGeom prst="rect">
            <a:avLst/>
          </a:prstGeom>
          <a:noFill/>
          <a:ln>
            <a:noFill/>
          </a:ln>
        </p:spPr>
      </p:pic>
      <p:pic>
        <p:nvPicPr>
          <p:cNvPr id="799" name="Google Shape;799;p94"/>
          <p:cNvPicPr preferRelativeResize="0"/>
          <p:nvPr/>
        </p:nvPicPr>
        <p:blipFill rotWithShape="1">
          <a:blip r:embed="rId28">
            <a:alphaModFix/>
          </a:blip>
          <a:srcRect b="40873" l="0" r="0" t="0"/>
          <a:stretch/>
        </p:blipFill>
        <p:spPr>
          <a:xfrm>
            <a:off x="3964896" y="4008005"/>
            <a:ext cx="1211832" cy="263774"/>
          </a:xfrm>
          <a:prstGeom prst="rect">
            <a:avLst/>
          </a:prstGeom>
          <a:noFill/>
          <a:ln>
            <a:noFill/>
          </a:ln>
        </p:spPr>
      </p:pic>
      <p:sp>
        <p:nvSpPr>
          <p:cNvPr id="800" name="Google Shape;800;p94"/>
          <p:cNvSpPr txBox="1"/>
          <p:nvPr/>
        </p:nvSpPr>
        <p:spPr>
          <a:xfrm>
            <a:off x="619234" y="2165084"/>
            <a:ext cx="1395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700">
                <a:solidFill>
                  <a:schemeClr val="lt1"/>
                </a:solidFill>
                <a:latin typeface="DM Sans"/>
                <a:ea typeface="DM Sans"/>
                <a:cs typeface="DM Sans"/>
                <a:sym typeface="DM Sans"/>
              </a:rPr>
              <a:t>20+ markets</a:t>
            </a:r>
            <a:endParaRPr sz="700">
              <a:solidFill>
                <a:schemeClr val="lt1"/>
              </a:solidFill>
              <a:latin typeface="DM Sans"/>
              <a:ea typeface="DM Sans"/>
              <a:cs typeface="DM Sans"/>
              <a:sym typeface="DM Sans"/>
            </a:endParaRPr>
          </a:p>
        </p:txBody>
      </p:sp>
      <p:sp>
        <p:nvSpPr>
          <p:cNvPr id="801" name="Google Shape;801;p94"/>
          <p:cNvSpPr txBox="1"/>
          <p:nvPr/>
        </p:nvSpPr>
        <p:spPr>
          <a:xfrm>
            <a:off x="2276232" y="2165084"/>
            <a:ext cx="1395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700">
                <a:solidFill>
                  <a:schemeClr val="lt1"/>
                </a:solidFill>
                <a:latin typeface="DM Sans"/>
                <a:ea typeface="DM Sans"/>
                <a:cs typeface="DM Sans"/>
                <a:sym typeface="DM Sans"/>
              </a:rPr>
              <a:t>4 markets</a:t>
            </a:r>
            <a:endParaRPr sz="700">
              <a:solidFill>
                <a:schemeClr val="lt1"/>
              </a:solidFill>
              <a:latin typeface="DM Sans"/>
              <a:ea typeface="DM Sans"/>
              <a:cs typeface="DM Sans"/>
              <a:sym typeface="DM Sans"/>
            </a:endParaRPr>
          </a:p>
        </p:txBody>
      </p:sp>
      <p:sp>
        <p:nvSpPr>
          <p:cNvPr id="802" name="Google Shape;802;p94"/>
          <p:cNvSpPr txBox="1"/>
          <p:nvPr/>
        </p:nvSpPr>
        <p:spPr>
          <a:xfrm>
            <a:off x="3887360" y="2165084"/>
            <a:ext cx="1395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700">
                <a:solidFill>
                  <a:schemeClr val="lt1"/>
                </a:solidFill>
                <a:latin typeface="DM Sans"/>
                <a:ea typeface="DM Sans"/>
                <a:cs typeface="DM Sans"/>
                <a:sym typeface="DM Sans"/>
              </a:rPr>
              <a:t>26 markets</a:t>
            </a:r>
            <a:endParaRPr sz="700">
              <a:solidFill>
                <a:schemeClr val="lt1"/>
              </a:solidFill>
              <a:latin typeface="DM Sans"/>
              <a:ea typeface="DM Sans"/>
              <a:cs typeface="DM Sans"/>
              <a:sym typeface="DM Sans"/>
            </a:endParaRPr>
          </a:p>
        </p:txBody>
      </p:sp>
      <p:sp>
        <p:nvSpPr>
          <p:cNvPr id="803" name="Google Shape;803;p94"/>
          <p:cNvSpPr txBox="1"/>
          <p:nvPr/>
        </p:nvSpPr>
        <p:spPr>
          <a:xfrm>
            <a:off x="5509233" y="2165084"/>
            <a:ext cx="1395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700">
                <a:solidFill>
                  <a:schemeClr val="lt1"/>
                </a:solidFill>
                <a:latin typeface="DM Sans"/>
                <a:ea typeface="DM Sans"/>
                <a:cs typeface="DM Sans"/>
                <a:sym typeface="DM Sans"/>
              </a:rPr>
              <a:t>30+ markets</a:t>
            </a:r>
            <a:endParaRPr sz="700">
              <a:solidFill>
                <a:schemeClr val="lt1"/>
              </a:solidFill>
              <a:latin typeface="DM Sans"/>
              <a:ea typeface="DM Sans"/>
              <a:cs typeface="DM Sans"/>
              <a:sym typeface="DM Sans"/>
            </a:endParaRPr>
          </a:p>
        </p:txBody>
      </p:sp>
      <p:sp>
        <p:nvSpPr>
          <p:cNvPr id="804" name="Google Shape;804;p94"/>
          <p:cNvSpPr txBox="1"/>
          <p:nvPr/>
        </p:nvSpPr>
        <p:spPr>
          <a:xfrm>
            <a:off x="7131106" y="2165084"/>
            <a:ext cx="1395900" cy="29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700">
                <a:solidFill>
                  <a:schemeClr val="lt1"/>
                </a:solidFill>
                <a:latin typeface="DM Sans"/>
                <a:ea typeface="DM Sans"/>
                <a:cs typeface="DM Sans"/>
                <a:sym typeface="DM Sans"/>
              </a:rPr>
              <a:t>30+ markets</a:t>
            </a:r>
            <a:endParaRPr sz="700">
              <a:solidFill>
                <a:schemeClr val="lt1"/>
              </a:solidFill>
              <a:latin typeface="DM Sans"/>
              <a:ea typeface="DM Sans"/>
              <a:cs typeface="DM Sans"/>
              <a:sym typeface="DM Sans"/>
            </a:endParaRPr>
          </a:p>
        </p:txBody>
      </p:sp>
      <p:pic>
        <p:nvPicPr>
          <p:cNvPr id="805" name="Google Shape;805;p94"/>
          <p:cNvPicPr preferRelativeResize="0"/>
          <p:nvPr/>
        </p:nvPicPr>
        <p:blipFill rotWithShape="1">
          <a:blip r:embed="rId29">
            <a:alphaModFix/>
          </a:blip>
          <a:srcRect b="18977" l="0" r="4388" t="16142"/>
          <a:stretch/>
        </p:blipFill>
        <p:spPr>
          <a:xfrm>
            <a:off x="3865906" y="1225767"/>
            <a:ext cx="1395866" cy="947241"/>
          </a:xfrm>
          <a:prstGeom prst="rect">
            <a:avLst/>
          </a:prstGeom>
          <a:noFill/>
          <a:ln>
            <a:noFill/>
          </a:ln>
        </p:spPr>
      </p:pic>
      <p:pic>
        <p:nvPicPr>
          <p:cNvPr id="806" name="Google Shape;806;p94"/>
          <p:cNvPicPr preferRelativeResize="0"/>
          <p:nvPr/>
        </p:nvPicPr>
        <p:blipFill rotWithShape="1">
          <a:blip r:embed="rId30">
            <a:alphaModFix/>
          </a:blip>
          <a:srcRect b="24283" l="0" r="0" t="24278"/>
          <a:stretch/>
        </p:blipFill>
        <p:spPr>
          <a:xfrm>
            <a:off x="4123861" y="1477037"/>
            <a:ext cx="939764" cy="483396"/>
          </a:xfrm>
          <a:prstGeom prst="rect">
            <a:avLst/>
          </a:prstGeom>
          <a:noFill/>
          <a:ln>
            <a:noFill/>
          </a:ln>
        </p:spPr>
      </p:pic>
      <p:sp>
        <p:nvSpPr>
          <p:cNvPr id="807" name="Google Shape;807;p94"/>
          <p:cNvSpPr/>
          <p:nvPr/>
        </p:nvSpPr>
        <p:spPr>
          <a:xfrm>
            <a:off x="7129381" y="3690021"/>
            <a:ext cx="1395900" cy="931200"/>
          </a:xfrm>
          <a:prstGeom prst="rect">
            <a:avLst/>
          </a:prstGeom>
          <a:solidFill>
            <a:srgbClr val="292B3D">
              <a:alpha val="2721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08" name="Google Shape;808;p94"/>
          <p:cNvPicPr preferRelativeResize="0"/>
          <p:nvPr/>
        </p:nvPicPr>
        <p:blipFill>
          <a:blip r:embed="rId31">
            <a:alphaModFix/>
          </a:blip>
          <a:stretch>
            <a:fillRect/>
          </a:stretch>
        </p:blipFill>
        <p:spPr>
          <a:xfrm>
            <a:off x="7430489" y="4042462"/>
            <a:ext cx="669056" cy="263774"/>
          </a:xfrm>
          <a:prstGeom prst="rect">
            <a:avLst/>
          </a:prstGeom>
          <a:noFill/>
          <a:ln>
            <a:noFill/>
          </a:ln>
        </p:spPr>
      </p:pic>
      <p:sp>
        <p:nvSpPr>
          <p:cNvPr id="809" name="Google Shape;809;p94"/>
          <p:cNvSpPr/>
          <p:nvPr/>
        </p:nvSpPr>
        <p:spPr>
          <a:xfrm>
            <a:off x="7154511" y="2525261"/>
            <a:ext cx="1395900" cy="931200"/>
          </a:xfrm>
          <a:prstGeom prst="rect">
            <a:avLst/>
          </a:prstGeom>
          <a:solidFill>
            <a:srgbClr val="292B3D">
              <a:alpha val="27219"/>
            </a:srgbClr>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810" name="Google Shape;810;p94"/>
          <p:cNvPicPr preferRelativeResize="0"/>
          <p:nvPr/>
        </p:nvPicPr>
        <p:blipFill rotWithShape="1">
          <a:blip r:embed="rId32">
            <a:alphaModFix/>
          </a:blip>
          <a:srcRect b="0" l="0" r="0" t="34823"/>
          <a:stretch/>
        </p:blipFill>
        <p:spPr>
          <a:xfrm>
            <a:off x="7409918" y="2875887"/>
            <a:ext cx="875810" cy="234764"/>
          </a:xfrm>
          <a:prstGeom prst="rect">
            <a:avLst/>
          </a:prstGeom>
          <a:noFill/>
          <a:ln>
            <a:noFill/>
          </a:ln>
        </p:spPr>
      </p:pic>
      <p:sp>
        <p:nvSpPr>
          <p:cNvPr id="811" name="Google Shape;811;p94"/>
          <p:cNvSpPr txBox="1"/>
          <p:nvPr/>
        </p:nvSpPr>
        <p:spPr>
          <a:xfrm>
            <a:off x="180000" y="234450"/>
            <a:ext cx="8444100" cy="836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2200">
                <a:solidFill>
                  <a:schemeClr val="lt1"/>
                </a:solidFill>
                <a:latin typeface="DM Serif Text"/>
                <a:ea typeface="DM Serif Text"/>
                <a:cs typeface="DM Serif Text"/>
                <a:sym typeface="DM Serif Text"/>
              </a:rPr>
              <a:t>Some of the international Retailers and DTC Brands we help</a:t>
            </a:r>
            <a:endParaRPr sz="2200">
              <a:solidFill>
                <a:schemeClr val="lt1"/>
              </a:solidFill>
              <a:latin typeface="DM Serif Text"/>
              <a:ea typeface="DM Serif Text"/>
              <a:cs typeface="DM Serif Text"/>
              <a:sym typeface="DM Serif Text"/>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5" name="Shape 815"/>
        <p:cNvGrpSpPr/>
        <p:nvPr/>
      </p:nvGrpSpPr>
      <p:grpSpPr>
        <a:xfrm>
          <a:off x="0" y="0"/>
          <a:ext cx="0" cy="0"/>
          <a:chOff x="0" y="0"/>
          <a:chExt cx="0" cy="0"/>
        </a:xfrm>
      </p:grpSpPr>
      <p:sp>
        <p:nvSpPr>
          <p:cNvPr id="816" name="Google Shape;816;p95"/>
          <p:cNvSpPr/>
          <p:nvPr/>
        </p:nvSpPr>
        <p:spPr>
          <a:xfrm>
            <a:off x="0" y="0"/>
            <a:ext cx="9144000" cy="5143500"/>
          </a:xfrm>
          <a:prstGeom prst="rect">
            <a:avLst/>
          </a:prstGeom>
          <a:solidFill>
            <a:srgbClr val="4758EB"/>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4000">
              <a:solidFill>
                <a:schemeClr val="lt1"/>
              </a:solidFill>
              <a:latin typeface="DM Serif Text"/>
              <a:ea typeface="DM Serif Text"/>
              <a:cs typeface="DM Serif Text"/>
              <a:sym typeface="DM Serif Text"/>
            </a:endParaRPr>
          </a:p>
        </p:txBody>
      </p:sp>
      <p:sp>
        <p:nvSpPr>
          <p:cNvPr id="817" name="Google Shape;817;p95"/>
          <p:cNvSpPr/>
          <p:nvPr/>
        </p:nvSpPr>
        <p:spPr>
          <a:xfrm>
            <a:off x="930750" y="1658100"/>
            <a:ext cx="7282500" cy="1827300"/>
          </a:xfrm>
          <a:prstGeom prst="rect">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None/>
            </a:pPr>
            <a:r>
              <a:rPr lang="da" sz="3100">
                <a:solidFill>
                  <a:schemeClr val="lt1"/>
                </a:solidFill>
                <a:latin typeface="DM Serif Text"/>
                <a:ea typeface="DM Serif Text"/>
                <a:cs typeface="DM Serif Text"/>
                <a:sym typeface="DM Serif Text"/>
              </a:rPr>
              <a:t>“</a:t>
            </a:r>
            <a:r>
              <a:rPr lang="da" sz="3100">
                <a:solidFill>
                  <a:schemeClr val="lt1"/>
                </a:solidFill>
                <a:latin typeface="DM Serif Text"/>
                <a:ea typeface="DM Serif Text"/>
                <a:cs typeface="DM Serif Text"/>
                <a:sym typeface="DM Serif Text"/>
              </a:rPr>
              <a:t>So, what kind of  </a:t>
            </a:r>
            <a:endParaRPr sz="3100">
              <a:solidFill>
                <a:schemeClr val="lt1"/>
              </a:solidFill>
              <a:latin typeface="DM Serif Text"/>
              <a:ea typeface="DM Serif Text"/>
              <a:cs typeface="DM Serif Text"/>
              <a:sym typeface="DM Serif Text"/>
            </a:endParaRPr>
          </a:p>
          <a:p>
            <a:pPr indent="0" lvl="0" marL="0" rtl="0" algn="ctr">
              <a:lnSpc>
                <a:spcPct val="115000"/>
              </a:lnSpc>
              <a:spcBef>
                <a:spcPts val="0"/>
              </a:spcBef>
              <a:spcAft>
                <a:spcPts val="0"/>
              </a:spcAft>
              <a:buNone/>
            </a:pPr>
            <a:r>
              <a:rPr lang="da" sz="3100">
                <a:solidFill>
                  <a:schemeClr val="lt1"/>
                </a:solidFill>
                <a:latin typeface="DM Serif Text"/>
                <a:ea typeface="DM Serif Text"/>
                <a:cs typeface="DM Serif Text"/>
                <a:sym typeface="DM Serif Text"/>
              </a:rPr>
              <a:t>Data do you do”?</a:t>
            </a:r>
            <a:endParaRPr sz="3100">
              <a:solidFill>
                <a:schemeClr val="lt1"/>
              </a:solidFill>
              <a:latin typeface="DM Serif Text"/>
              <a:ea typeface="DM Serif Text"/>
              <a:cs typeface="DM Serif Text"/>
              <a:sym typeface="DM Serif Text"/>
            </a:endParaRPr>
          </a:p>
        </p:txBody>
      </p:sp>
      <p:pic>
        <p:nvPicPr>
          <p:cNvPr id="818" name="Google Shape;818;p95"/>
          <p:cNvPicPr preferRelativeResize="0"/>
          <p:nvPr/>
        </p:nvPicPr>
        <p:blipFill rotWithShape="1">
          <a:blip r:embed="rId3">
            <a:alphaModFix/>
          </a:blip>
          <a:srcRect b="0" l="0" r="0" t="40824"/>
          <a:stretch/>
        </p:blipFill>
        <p:spPr>
          <a:xfrm>
            <a:off x="3043050" y="2918575"/>
            <a:ext cx="944725" cy="56682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22" name="Shape 822"/>
        <p:cNvGrpSpPr/>
        <p:nvPr/>
      </p:nvGrpSpPr>
      <p:grpSpPr>
        <a:xfrm>
          <a:off x="0" y="0"/>
          <a:ext cx="0" cy="0"/>
          <a:chOff x="0" y="0"/>
          <a:chExt cx="0" cy="0"/>
        </a:xfrm>
      </p:grpSpPr>
      <p:sp>
        <p:nvSpPr>
          <p:cNvPr id="823" name="Google Shape;823;p96"/>
          <p:cNvSpPr/>
          <p:nvPr/>
        </p:nvSpPr>
        <p:spPr>
          <a:xfrm>
            <a:off x="558700" y="135960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Cloud-native BI</a:t>
            </a:r>
            <a:endParaRPr b="1" sz="800">
              <a:latin typeface="DM Sans"/>
              <a:ea typeface="DM Sans"/>
              <a:cs typeface="DM Sans"/>
              <a:sym typeface="DM Sans"/>
            </a:endParaRPr>
          </a:p>
        </p:txBody>
      </p:sp>
      <p:sp>
        <p:nvSpPr>
          <p:cNvPr id="824" name="Google Shape;824;p96"/>
          <p:cNvSpPr/>
          <p:nvPr/>
        </p:nvSpPr>
        <p:spPr>
          <a:xfrm>
            <a:off x="2088904" y="135960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Media-mix modeling (MMM)</a:t>
            </a:r>
            <a:endParaRPr b="1" sz="800">
              <a:latin typeface="DM Sans"/>
              <a:ea typeface="DM Sans"/>
              <a:cs typeface="DM Sans"/>
              <a:sym typeface="DM Sans"/>
            </a:endParaRPr>
          </a:p>
        </p:txBody>
      </p:sp>
      <p:sp>
        <p:nvSpPr>
          <p:cNvPr id="825" name="Google Shape;825;p96"/>
          <p:cNvSpPr/>
          <p:nvPr/>
        </p:nvSpPr>
        <p:spPr>
          <a:xfrm>
            <a:off x="3619108" y="135960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Recommendation engine</a:t>
            </a:r>
            <a:endParaRPr b="1" sz="800">
              <a:latin typeface="DM Sans"/>
              <a:ea typeface="DM Sans"/>
              <a:cs typeface="DM Sans"/>
              <a:sym typeface="DM Sans"/>
            </a:endParaRPr>
          </a:p>
        </p:txBody>
      </p:sp>
      <p:sp>
        <p:nvSpPr>
          <p:cNvPr id="826" name="Google Shape;826;p96"/>
          <p:cNvSpPr/>
          <p:nvPr/>
        </p:nvSpPr>
        <p:spPr>
          <a:xfrm>
            <a:off x="5149313" y="135960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Predictive modeling with ML</a:t>
            </a:r>
            <a:endParaRPr b="1" sz="800">
              <a:latin typeface="DM Sans"/>
              <a:ea typeface="DM Sans"/>
              <a:cs typeface="DM Sans"/>
              <a:sym typeface="DM Sans"/>
            </a:endParaRPr>
          </a:p>
        </p:txBody>
      </p:sp>
      <p:sp>
        <p:nvSpPr>
          <p:cNvPr id="827" name="Google Shape;827;p96"/>
          <p:cNvSpPr/>
          <p:nvPr/>
        </p:nvSpPr>
        <p:spPr>
          <a:xfrm>
            <a:off x="558700" y="244861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Enterprise Data Warehouse (DWH)</a:t>
            </a:r>
            <a:endParaRPr b="1" sz="800">
              <a:latin typeface="DM Sans"/>
              <a:ea typeface="DM Sans"/>
              <a:cs typeface="DM Sans"/>
              <a:sym typeface="DM Sans"/>
            </a:endParaRPr>
          </a:p>
        </p:txBody>
      </p:sp>
      <p:sp>
        <p:nvSpPr>
          <p:cNvPr id="828" name="Google Shape;828;p96"/>
          <p:cNvSpPr/>
          <p:nvPr/>
        </p:nvSpPr>
        <p:spPr>
          <a:xfrm>
            <a:off x="2088904" y="244861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Data marketplaces (3rd party)</a:t>
            </a:r>
            <a:endParaRPr b="1" sz="800">
              <a:latin typeface="DM Sans"/>
              <a:ea typeface="DM Sans"/>
              <a:cs typeface="DM Sans"/>
              <a:sym typeface="DM Sans"/>
            </a:endParaRPr>
          </a:p>
        </p:txBody>
      </p:sp>
      <p:sp>
        <p:nvSpPr>
          <p:cNvPr id="829" name="Google Shape;829;p96"/>
          <p:cNvSpPr/>
          <p:nvPr/>
        </p:nvSpPr>
        <p:spPr>
          <a:xfrm>
            <a:off x="3619108" y="244861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Semantic vector search</a:t>
            </a:r>
            <a:endParaRPr b="1" sz="800">
              <a:latin typeface="DM Sans"/>
              <a:ea typeface="DM Sans"/>
              <a:cs typeface="DM Sans"/>
              <a:sym typeface="DM Sans"/>
            </a:endParaRPr>
          </a:p>
        </p:txBody>
      </p:sp>
      <p:sp>
        <p:nvSpPr>
          <p:cNvPr id="830" name="Google Shape;830;p96"/>
          <p:cNvSpPr/>
          <p:nvPr/>
        </p:nvSpPr>
        <p:spPr>
          <a:xfrm>
            <a:off x="5149313" y="244861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Custom Agents</a:t>
            </a:r>
            <a:endParaRPr b="1" sz="800">
              <a:latin typeface="DM Sans"/>
              <a:ea typeface="DM Sans"/>
              <a:cs typeface="DM Sans"/>
              <a:sym typeface="DM Sans"/>
            </a:endParaRPr>
          </a:p>
        </p:txBody>
      </p:sp>
      <p:sp>
        <p:nvSpPr>
          <p:cNvPr id="831" name="Google Shape;831;p96"/>
          <p:cNvSpPr/>
          <p:nvPr/>
        </p:nvSpPr>
        <p:spPr>
          <a:xfrm>
            <a:off x="558700" y="3537621"/>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ETL and Reverse ETL</a:t>
            </a:r>
            <a:endParaRPr b="1" sz="800">
              <a:latin typeface="DM Sans"/>
              <a:ea typeface="DM Sans"/>
              <a:cs typeface="DM Sans"/>
              <a:sym typeface="DM Sans"/>
            </a:endParaRPr>
          </a:p>
        </p:txBody>
      </p:sp>
      <p:sp>
        <p:nvSpPr>
          <p:cNvPr id="832" name="Google Shape;832;p96"/>
          <p:cNvSpPr/>
          <p:nvPr/>
        </p:nvSpPr>
        <p:spPr>
          <a:xfrm>
            <a:off x="2088904" y="3537621"/>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Data Loss Prevention / Data clean rooms</a:t>
            </a:r>
            <a:endParaRPr b="1" sz="800">
              <a:latin typeface="DM Sans"/>
              <a:ea typeface="DM Sans"/>
              <a:cs typeface="DM Sans"/>
              <a:sym typeface="DM Sans"/>
            </a:endParaRPr>
          </a:p>
        </p:txBody>
      </p:sp>
      <p:sp>
        <p:nvSpPr>
          <p:cNvPr id="833" name="Google Shape;833;p96"/>
          <p:cNvSpPr/>
          <p:nvPr/>
        </p:nvSpPr>
        <p:spPr>
          <a:xfrm>
            <a:off x="3619108" y="3537621"/>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Product feed optimization</a:t>
            </a:r>
            <a:endParaRPr b="1" sz="800">
              <a:latin typeface="DM Sans"/>
              <a:ea typeface="DM Sans"/>
              <a:cs typeface="DM Sans"/>
              <a:sym typeface="DM Sans"/>
            </a:endParaRPr>
          </a:p>
        </p:txBody>
      </p:sp>
      <p:sp>
        <p:nvSpPr>
          <p:cNvPr id="834" name="Google Shape;834;p96"/>
          <p:cNvSpPr/>
          <p:nvPr/>
        </p:nvSpPr>
        <p:spPr>
          <a:xfrm>
            <a:off x="5149313" y="3537621"/>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MLops</a:t>
            </a:r>
            <a:endParaRPr b="1" sz="800">
              <a:latin typeface="DM Sans"/>
              <a:ea typeface="DM Sans"/>
              <a:cs typeface="DM Sans"/>
              <a:sym typeface="DM Sans"/>
            </a:endParaRPr>
          </a:p>
        </p:txBody>
      </p:sp>
      <p:graphicFrame>
        <p:nvGraphicFramePr>
          <p:cNvPr id="835" name="Google Shape;835;p96"/>
          <p:cNvGraphicFramePr/>
          <p:nvPr/>
        </p:nvGraphicFramePr>
        <p:xfrm>
          <a:off x="558711" y="901888"/>
          <a:ext cx="3000000" cy="3000000"/>
        </p:xfrm>
        <a:graphic>
          <a:graphicData uri="http://schemas.openxmlformats.org/drawingml/2006/table">
            <a:tbl>
              <a:tblPr>
                <a:noFill/>
                <a:tableStyleId>{CF2F4DBF-B510-4D36-88E9-A88EC9C6DF02}</a:tableStyleId>
              </a:tblPr>
              <a:tblGrid>
                <a:gridCol w="2930300"/>
              </a:tblGrid>
              <a:tr h="234000">
                <a:tc>
                  <a:txBody>
                    <a:bodyPr/>
                    <a:lstStyle/>
                    <a:p>
                      <a:pPr indent="0" lvl="0" marL="0" rtl="0" algn="ctr">
                        <a:lnSpc>
                          <a:spcPct val="128000"/>
                        </a:lnSpc>
                        <a:spcBef>
                          <a:spcPts val="0"/>
                        </a:spcBef>
                        <a:spcAft>
                          <a:spcPts val="0"/>
                        </a:spcAft>
                        <a:buNone/>
                      </a:pPr>
                      <a:r>
                        <a:rPr b="1" lang="da" sz="900">
                          <a:solidFill>
                            <a:srgbClr val="FFFFFF"/>
                          </a:solidFill>
                          <a:latin typeface="DM Sans"/>
                          <a:ea typeface="DM Sans"/>
                          <a:cs typeface="DM Sans"/>
                          <a:sym typeface="DM Sans"/>
                        </a:rPr>
                        <a:t>Data engineering and Business Intelligence</a:t>
                      </a:r>
                      <a:endParaRPr b="1" sz="700">
                        <a:solidFill>
                          <a:srgbClr val="FFFFFF"/>
                        </a:solidFill>
                        <a:latin typeface="DM Sans"/>
                        <a:ea typeface="DM Sans"/>
                        <a:cs typeface="DM Sans"/>
                        <a:sym typeface="DM Sans"/>
                      </a:endParaRPr>
                    </a:p>
                  </a:txBody>
                  <a:tcPr marT="72000" marB="72000" marR="72000" marL="72000" anchor="ctr">
                    <a:lnL cap="flat" cmpd="sng" w="38100">
                      <a:solidFill>
                        <a:srgbClr val="4758EB"/>
                      </a:solidFill>
                      <a:prstDash val="solid"/>
                      <a:round/>
                      <a:headEnd len="sm" w="sm" type="none"/>
                      <a:tailEnd len="sm" w="sm" type="none"/>
                    </a:lnL>
                    <a:lnR cap="flat" cmpd="sng" w="38100">
                      <a:solidFill>
                        <a:srgbClr val="4758EB"/>
                      </a:solidFill>
                      <a:prstDash val="solid"/>
                      <a:round/>
                      <a:headEnd len="sm" w="sm" type="none"/>
                      <a:tailEnd len="sm" w="sm" type="none"/>
                    </a:lnR>
                    <a:lnT cap="flat" cmpd="sng" w="38100">
                      <a:solidFill>
                        <a:srgbClr val="4758EB"/>
                      </a:solidFill>
                      <a:prstDash val="solid"/>
                      <a:round/>
                      <a:headEnd len="sm" w="sm" type="none"/>
                      <a:tailEnd len="sm" w="sm" type="none"/>
                    </a:lnT>
                    <a:lnB cap="flat" cmpd="sng" w="38100">
                      <a:solidFill>
                        <a:srgbClr val="4758EB"/>
                      </a:solidFill>
                      <a:prstDash val="solid"/>
                      <a:round/>
                      <a:headEnd len="sm" w="sm" type="none"/>
                      <a:tailEnd len="sm" w="sm" type="none"/>
                    </a:lnB>
                    <a:solidFill>
                      <a:srgbClr val="4758EB"/>
                    </a:solidFill>
                  </a:tcPr>
                </a:tc>
              </a:tr>
            </a:tbl>
          </a:graphicData>
        </a:graphic>
      </p:graphicFrame>
      <p:graphicFrame>
        <p:nvGraphicFramePr>
          <p:cNvPr id="836" name="Google Shape;836;p96"/>
          <p:cNvGraphicFramePr/>
          <p:nvPr/>
        </p:nvGraphicFramePr>
        <p:xfrm>
          <a:off x="3619111" y="912113"/>
          <a:ext cx="3000000" cy="3000000"/>
        </p:xfrm>
        <a:graphic>
          <a:graphicData uri="http://schemas.openxmlformats.org/drawingml/2006/table">
            <a:tbl>
              <a:tblPr>
                <a:noFill/>
                <a:tableStyleId>{CF2F4DBF-B510-4D36-88E9-A88EC9C6DF02}</a:tableStyleId>
              </a:tblPr>
              <a:tblGrid>
                <a:gridCol w="1400100"/>
              </a:tblGrid>
              <a:tr h="234000">
                <a:tc>
                  <a:txBody>
                    <a:bodyPr/>
                    <a:lstStyle/>
                    <a:p>
                      <a:pPr indent="0" lvl="0" marL="0" rtl="0" algn="ctr">
                        <a:lnSpc>
                          <a:spcPct val="128000"/>
                        </a:lnSpc>
                        <a:spcBef>
                          <a:spcPts val="0"/>
                        </a:spcBef>
                        <a:spcAft>
                          <a:spcPts val="0"/>
                        </a:spcAft>
                        <a:buNone/>
                      </a:pPr>
                      <a:r>
                        <a:rPr b="1" lang="da" sz="900">
                          <a:solidFill>
                            <a:srgbClr val="FFFFFF"/>
                          </a:solidFill>
                          <a:latin typeface="DM Sans"/>
                          <a:ea typeface="DM Sans"/>
                          <a:cs typeface="DM Sans"/>
                          <a:sym typeface="DM Sans"/>
                        </a:rPr>
                        <a:t>Digital commerce</a:t>
                      </a:r>
                      <a:endParaRPr b="1" sz="700">
                        <a:solidFill>
                          <a:srgbClr val="FFFFFF"/>
                        </a:solidFill>
                        <a:latin typeface="DM Sans"/>
                        <a:ea typeface="DM Sans"/>
                        <a:cs typeface="DM Sans"/>
                        <a:sym typeface="DM Sans"/>
                      </a:endParaRPr>
                    </a:p>
                  </a:txBody>
                  <a:tcPr marT="72000" marB="72000" marR="72000" marL="72000" anchor="ctr">
                    <a:lnL cap="flat" cmpd="sng" w="38100">
                      <a:solidFill>
                        <a:srgbClr val="4758EB"/>
                      </a:solidFill>
                      <a:prstDash val="solid"/>
                      <a:round/>
                      <a:headEnd len="sm" w="sm" type="none"/>
                      <a:tailEnd len="sm" w="sm" type="none"/>
                    </a:lnL>
                    <a:lnR cap="flat" cmpd="sng" w="38100">
                      <a:solidFill>
                        <a:srgbClr val="4758EB"/>
                      </a:solidFill>
                      <a:prstDash val="solid"/>
                      <a:round/>
                      <a:headEnd len="sm" w="sm" type="none"/>
                      <a:tailEnd len="sm" w="sm" type="none"/>
                    </a:lnR>
                    <a:lnT cap="flat" cmpd="sng" w="38100">
                      <a:solidFill>
                        <a:srgbClr val="4758EB"/>
                      </a:solidFill>
                      <a:prstDash val="solid"/>
                      <a:round/>
                      <a:headEnd len="sm" w="sm" type="none"/>
                      <a:tailEnd len="sm" w="sm" type="none"/>
                    </a:lnT>
                    <a:lnB cap="flat" cmpd="sng" w="38100">
                      <a:solidFill>
                        <a:srgbClr val="4758EB"/>
                      </a:solidFill>
                      <a:prstDash val="solid"/>
                      <a:round/>
                      <a:headEnd len="sm" w="sm" type="none"/>
                      <a:tailEnd len="sm" w="sm" type="none"/>
                    </a:lnB>
                    <a:solidFill>
                      <a:srgbClr val="4758EB"/>
                    </a:solidFill>
                  </a:tcPr>
                </a:tc>
              </a:tr>
            </a:tbl>
          </a:graphicData>
        </a:graphic>
      </p:graphicFrame>
      <p:sp>
        <p:nvSpPr>
          <p:cNvPr id="837" name="Google Shape;837;p96"/>
          <p:cNvSpPr/>
          <p:nvPr/>
        </p:nvSpPr>
        <p:spPr>
          <a:xfrm>
            <a:off x="6679525" y="135960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Model fine-tuning</a:t>
            </a:r>
            <a:endParaRPr b="1" sz="800">
              <a:latin typeface="DM Sans"/>
              <a:ea typeface="DM Sans"/>
              <a:cs typeface="DM Sans"/>
              <a:sym typeface="DM Sans"/>
            </a:endParaRPr>
          </a:p>
        </p:txBody>
      </p:sp>
      <p:sp>
        <p:nvSpPr>
          <p:cNvPr id="838" name="Google Shape;838;p96"/>
          <p:cNvSpPr/>
          <p:nvPr/>
        </p:nvSpPr>
        <p:spPr>
          <a:xfrm>
            <a:off x="6679525" y="2448610"/>
            <a:ext cx="1400100" cy="933900"/>
          </a:xfrm>
          <a:prstGeom prst="rect">
            <a:avLst/>
          </a:prstGeom>
          <a:solidFill>
            <a:srgbClr val="FFFFFF"/>
          </a:solidFill>
          <a:ln cap="flat" cmpd="sng" w="9525">
            <a:solidFill>
              <a:schemeClr val="dk2"/>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Price &amp; Promotion optimization</a:t>
            </a:r>
            <a:endParaRPr b="1" sz="800">
              <a:latin typeface="DM Sans"/>
              <a:ea typeface="DM Sans"/>
              <a:cs typeface="DM Sans"/>
              <a:sym typeface="DM Sans"/>
            </a:endParaRPr>
          </a:p>
        </p:txBody>
      </p:sp>
      <p:sp>
        <p:nvSpPr>
          <p:cNvPr id="839" name="Google Shape;839;p96"/>
          <p:cNvSpPr/>
          <p:nvPr/>
        </p:nvSpPr>
        <p:spPr>
          <a:xfrm>
            <a:off x="6679525" y="3537621"/>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Anomaly detection</a:t>
            </a:r>
            <a:endParaRPr b="1" sz="800">
              <a:latin typeface="DM Sans"/>
              <a:ea typeface="DM Sans"/>
              <a:cs typeface="DM Sans"/>
              <a:sym typeface="DM Sans"/>
            </a:endParaRPr>
          </a:p>
        </p:txBody>
      </p:sp>
      <p:graphicFrame>
        <p:nvGraphicFramePr>
          <p:cNvPr id="840" name="Google Shape;840;p96"/>
          <p:cNvGraphicFramePr/>
          <p:nvPr/>
        </p:nvGraphicFramePr>
        <p:xfrm>
          <a:off x="5149336" y="912113"/>
          <a:ext cx="3000000" cy="3000000"/>
        </p:xfrm>
        <a:graphic>
          <a:graphicData uri="http://schemas.openxmlformats.org/drawingml/2006/table">
            <a:tbl>
              <a:tblPr>
                <a:noFill/>
                <a:tableStyleId>{CF2F4DBF-B510-4D36-88E9-A88EC9C6DF02}</a:tableStyleId>
              </a:tblPr>
              <a:tblGrid>
                <a:gridCol w="2930300"/>
              </a:tblGrid>
              <a:tr h="234000">
                <a:tc>
                  <a:txBody>
                    <a:bodyPr/>
                    <a:lstStyle/>
                    <a:p>
                      <a:pPr indent="0" lvl="0" marL="0" rtl="0" algn="ctr">
                        <a:lnSpc>
                          <a:spcPct val="128000"/>
                        </a:lnSpc>
                        <a:spcBef>
                          <a:spcPts val="0"/>
                        </a:spcBef>
                        <a:spcAft>
                          <a:spcPts val="0"/>
                        </a:spcAft>
                        <a:buNone/>
                      </a:pPr>
                      <a:r>
                        <a:rPr b="1" lang="da" sz="900">
                          <a:solidFill>
                            <a:srgbClr val="FFFFFF"/>
                          </a:solidFill>
                          <a:latin typeface="DM Sans"/>
                          <a:ea typeface="DM Sans"/>
                          <a:cs typeface="DM Sans"/>
                          <a:sym typeface="DM Sans"/>
                        </a:rPr>
                        <a:t>Machine learning and AI</a:t>
                      </a:r>
                      <a:endParaRPr b="1" sz="700">
                        <a:solidFill>
                          <a:srgbClr val="FFFFFF"/>
                        </a:solidFill>
                        <a:latin typeface="DM Sans"/>
                        <a:ea typeface="DM Sans"/>
                        <a:cs typeface="DM Sans"/>
                        <a:sym typeface="DM Sans"/>
                      </a:endParaRPr>
                    </a:p>
                  </a:txBody>
                  <a:tcPr marT="72000" marB="72000" marR="72000" marL="72000" anchor="ctr">
                    <a:lnL cap="flat" cmpd="sng" w="38100">
                      <a:solidFill>
                        <a:srgbClr val="4758EB"/>
                      </a:solidFill>
                      <a:prstDash val="solid"/>
                      <a:round/>
                      <a:headEnd len="sm" w="sm" type="none"/>
                      <a:tailEnd len="sm" w="sm" type="none"/>
                    </a:lnL>
                    <a:lnR cap="flat" cmpd="sng" w="38100">
                      <a:solidFill>
                        <a:srgbClr val="4758EB"/>
                      </a:solidFill>
                      <a:prstDash val="solid"/>
                      <a:round/>
                      <a:headEnd len="sm" w="sm" type="none"/>
                      <a:tailEnd len="sm" w="sm" type="none"/>
                    </a:lnR>
                    <a:lnT cap="flat" cmpd="sng" w="38100">
                      <a:solidFill>
                        <a:srgbClr val="4758EB"/>
                      </a:solidFill>
                      <a:prstDash val="solid"/>
                      <a:round/>
                      <a:headEnd len="sm" w="sm" type="none"/>
                      <a:tailEnd len="sm" w="sm" type="none"/>
                    </a:lnT>
                    <a:lnB cap="flat" cmpd="sng" w="38100">
                      <a:solidFill>
                        <a:srgbClr val="4758EB"/>
                      </a:solidFill>
                      <a:prstDash val="solid"/>
                      <a:round/>
                      <a:headEnd len="sm" w="sm" type="none"/>
                      <a:tailEnd len="sm" w="sm" type="none"/>
                    </a:lnB>
                    <a:solidFill>
                      <a:srgbClr val="4758EB"/>
                    </a:solidFill>
                  </a:tcPr>
                </a:tc>
              </a:tr>
            </a:tbl>
          </a:graphicData>
        </a:graphic>
      </p:graphicFrame>
      <p:pic>
        <p:nvPicPr>
          <p:cNvPr id="841" name="Google Shape;841;p96"/>
          <p:cNvPicPr preferRelativeResize="0"/>
          <p:nvPr/>
        </p:nvPicPr>
        <p:blipFill rotWithShape="1">
          <a:blip r:embed="rId3">
            <a:alphaModFix/>
          </a:blip>
          <a:srcRect b="0" l="0" r="82964" t="0"/>
          <a:stretch/>
        </p:blipFill>
        <p:spPr>
          <a:xfrm>
            <a:off x="1120931" y="1514115"/>
            <a:ext cx="275639" cy="403125"/>
          </a:xfrm>
          <a:prstGeom prst="rect">
            <a:avLst/>
          </a:prstGeom>
          <a:noFill/>
          <a:ln>
            <a:noFill/>
          </a:ln>
        </p:spPr>
      </p:pic>
      <p:sp>
        <p:nvSpPr>
          <p:cNvPr id="842" name="Google Shape;842;p96"/>
          <p:cNvSpPr/>
          <p:nvPr/>
        </p:nvSpPr>
        <p:spPr>
          <a:xfrm>
            <a:off x="3904252" y="4657638"/>
            <a:ext cx="226325" cy="191950"/>
          </a:xfrm>
          <a:custGeom>
            <a:rect b="b" l="l" r="r" t="t"/>
            <a:pathLst>
              <a:path extrusionOk="0" h="1136" w="1251">
                <a:moveTo>
                  <a:pt x="1137" y="0"/>
                </a:moveTo>
                <a:lnTo>
                  <a:pt x="113" y="0"/>
                </a:lnTo>
                <a:cubicBezTo>
                  <a:pt x="51" y="0"/>
                  <a:pt x="0" y="51"/>
                  <a:pt x="0" y="113"/>
                </a:cubicBezTo>
                <a:lnTo>
                  <a:pt x="0" y="796"/>
                </a:lnTo>
                <a:cubicBezTo>
                  <a:pt x="0" y="858"/>
                  <a:pt x="51" y="909"/>
                  <a:pt x="113" y="909"/>
                </a:cubicBezTo>
                <a:lnTo>
                  <a:pt x="511" y="909"/>
                </a:lnTo>
                <a:lnTo>
                  <a:pt x="511" y="1022"/>
                </a:lnTo>
                <a:lnTo>
                  <a:pt x="398" y="1022"/>
                </a:lnTo>
                <a:lnTo>
                  <a:pt x="398" y="1135"/>
                </a:lnTo>
                <a:lnTo>
                  <a:pt x="852" y="1135"/>
                </a:lnTo>
                <a:lnTo>
                  <a:pt x="852" y="1022"/>
                </a:lnTo>
                <a:lnTo>
                  <a:pt x="740" y="1022"/>
                </a:lnTo>
                <a:lnTo>
                  <a:pt x="740" y="909"/>
                </a:lnTo>
                <a:lnTo>
                  <a:pt x="1137" y="909"/>
                </a:lnTo>
                <a:cubicBezTo>
                  <a:pt x="1200" y="909"/>
                  <a:pt x="1250" y="858"/>
                  <a:pt x="1250" y="796"/>
                </a:cubicBezTo>
                <a:lnTo>
                  <a:pt x="1250" y="113"/>
                </a:lnTo>
                <a:cubicBezTo>
                  <a:pt x="1250" y="51"/>
                  <a:pt x="1200" y="0"/>
                  <a:pt x="1137" y="0"/>
                </a:cubicBezTo>
                <a:close/>
                <a:moveTo>
                  <a:pt x="113" y="796"/>
                </a:moveTo>
                <a:lnTo>
                  <a:pt x="113" y="113"/>
                </a:lnTo>
                <a:lnTo>
                  <a:pt x="1135" y="113"/>
                </a:lnTo>
                <a:lnTo>
                  <a:pt x="1135" y="796"/>
                </a:lnTo>
                <a:lnTo>
                  <a:pt x="113" y="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43" name="Google Shape;843;p96"/>
          <p:cNvSpPr/>
          <p:nvPr/>
        </p:nvSpPr>
        <p:spPr>
          <a:xfrm>
            <a:off x="679514" y="4669738"/>
            <a:ext cx="192749" cy="188200"/>
          </a:xfrm>
          <a:custGeom>
            <a:rect b="b" l="l" r="r" t="t"/>
            <a:pathLst>
              <a:path extrusionOk="0" h="1102" w="1056">
                <a:moveTo>
                  <a:pt x="524" y="421"/>
                </a:moveTo>
                <a:lnTo>
                  <a:pt x="629" y="421"/>
                </a:lnTo>
                <a:lnTo>
                  <a:pt x="629" y="263"/>
                </a:lnTo>
                <a:lnTo>
                  <a:pt x="787" y="263"/>
                </a:lnTo>
                <a:lnTo>
                  <a:pt x="787" y="158"/>
                </a:lnTo>
                <a:lnTo>
                  <a:pt x="629" y="158"/>
                </a:lnTo>
                <a:lnTo>
                  <a:pt x="629" y="0"/>
                </a:lnTo>
                <a:lnTo>
                  <a:pt x="524" y="0"/>
                </a:lnTo>
                <a:lnTo>
                  <a:pt x="524" y="158"/>
                </a:lnTo>
                <a:lnTo>
                  <a:pt x="366" y="158"/>
                </a:lnTo>
                <a:lnTo>
                  <a:pt x="366" y="263"/>
                </a:lnTo>
                <a:lnTo>
                  <a:pt x="524" y="263"/>
                </a:lnTo>
                <a:lnTo>
                  <a:pt x="524" y="421"/>
                </a:lnTo>
                <a:close/>
                <a:moveTo>
                  <a:pt x="316" y="892"/>
                </a:moveTo>
                <a:cubicBezTo>
                  <a:pt x="259" y="892"/>
                  <a:pt x="211" y="941"/>
                  <a:pt x="211" y="997"/>
                </a:cubicBezTo>
                <a:cubicBezTo>
                  <a:pt x="211" y="1054"/>
                  <a:pt x="256" y="1101"/>
                  <a:pt x="316" y="1101"/>
                </a:cubicBezTo>
                <a:cubicBezTo>
                  <a:pt x="375" y="1101"/>
                  <a:pt x="420" y="1054"/>
                  <a:pt x="420" y="997"/>
                </a:cubicBezTo>
                <a:cubicBezTo>
                  <a:pt x="420" y="941"/>
                  <a:pt x="372" y="892"/>
                  <a:pt x="316" y="892"/>
                </a:cubicBezTo>
                <a:close/>
                <a:moveTo>
                  <a:pt x="838" y="892"/>
                </a:moveTo>
                <a:cubicBezTo>
                  <a:pt x="781" y="892"/>
                  <a:pt x="733" y="941"/>
                  <a:pt x="733" y="997"/>
                </a:cubicBezTo>
                <a:cubicBezTo>
                  <a:pt x="733" y="1054"/>
                  <a:pt x="778" y="1101"/>
                  <a:pt x="838" y="1101"/>
                </a:cubicBezTo>
                <a:cubicBezTo>
                  <a:pt x="897" y="1101"/>
                  <a:pt x="942" y="1054"/>
                  <a:pt x="942" y="997"/>
                </a:cubicBezTo>
                <a:cubicBezTo>
                  <a:pt x="942" y="941"/>
                  <a:pt x="894" y="892"/>
                  <a:pt x="838" y="892"/>
                </a:cubicBezTo>
                <a:close/>
                <a:moveTo>
                  <a:pt x="324" y="723"/>
                </a:moveTo>
                <a:lnTo>
                  <a:pt x="327" y="717"/>
                </a:lnTo>
                <a:lnTo>
                  <a:pt x="375" y="633"/>
                </a:lnTo>
                <a:lnTo>
                  <a:pt x="762" y="633"/>
                </a:lnTo>
                <a:cubicBezTo>
                  <a:pt x="801" y="633"/>
                  <a:pt x="835" y="610"/>
                  <a:pt x="852" y="579"/>
                </a:cubicBezTo>
                <a:lnTo>
                  <a:pt x="1055" y="212"/>
                </a:lnTo>
                <a:lnTo>
                  <a:pt x="965" y="161"/>
                </a:lnTo>
                <a:lnTo>
                  <a:pt x="965" y="161"/>
                </a:lnTo>
                <a:lnTo>
                  <a:pt x="908" y="266"/>
                </a:lnTo>
                <a:lnTo>
                  <a:pt x="764" y="528"/>
                </a:lnTo>
                <a:lnTo>
                  <a:pt x="395" y="528"/>
                </a:lnTo>
                <a:lnTo>
                  <a:pt x="389" y="514"/>
                </a:lnTo>
                <a:lnTo>
                  <a:pt x="273" y="266"/>
                </a:lnTo>
                <a:lnTo>
                  <a:pt x="222" y="161"/>
                </a:lnTo>
                <a:lnTo>
                  <a:pt x="175" y="57"/>
                </a:lnTo>
                <a:lnTo>
                  <a:pt x="0" y="57"/>
                </a:lnTo>
                <a:lnTo>
                  <a:pt x="0" y="161"/>
                </a:lnTo>
                <a:lnTo>
                  <a:pt x="104" y="161"/>
                </a:lnTo>
                <a:lnTo>
                  <a:pt x="293" y="559"/>
                </a:lnTo>
                <a:lnTo>
                  <a:pt x="222" y="686"/>
                </a:lnTo>
                <a:cubicBezTo>
                  <a:pt x="214" y="700"/>
                  <a:pt x="208" y="717"/>
                  <a:pt x="208" y="737"/>
                </a:cubicBezTo>
                <a:cubicBezTo>
                  <a:pt x="208" y="793"/>
                  <a:pt x="256" y="841"/>
                  <a:pt x="313" y="841"/>
                </a:cubicBezTo>
                <a:lnTo>
                  <a:pt x="939" y="841"/>
                </a:lnTo>
                <a:lnTo>
                  <a:pt x="939" y="737"/>
                </a:lnTo>
                <a:lnTo>
                  <a:pt x="335" y="737"/>
                </a:lnTo>
                <a:cubicBezTo>
                  <a:pt x="330" y="734"/>
                  <a:pt x="324" y="728"/>
                  <a:pt x="324" y="7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44" name="Google Shape;844;p96"/>
          <p:cNvSpPr txBox="1"/>
          <p:nvPr/>
        </p:nvSpPr>
        <p:spPr>
          <a:xfrm>
            <a:off x="419175" y="368825"/>
            <a:ext cx="76602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a:latin typeface="DM Serif Text"/>
                <a:ea typeface="DM Serif Text"/>
                <a:cs typeface="DM Serif Text"/>
                <a:sym typeface="DM Serif Text"/>
              </a:rPr>
              <a:t>s360 Tech Domains</a:t>
            </a:r>
            <a:endParaRPr>
              <a:latin typeface="DM Serif Text"/>
              <a:ea typeface="DM Serif Text"/>
              <a:cs typeface="DM Serif Text"/>
              <a:sym typeface="DM Serif Text"/>
            </a:endParaRPr>
          </a:p>
        </p:txBody>
      </p:sp>
      <p:pic>
        <p:nvPicPr>
          <p:cNvPr id="845" name="Google Shape;845;p96"/>
          <p:cNvPicPr preferRelativeResize="0"/>
          <p:nvPr/>
        </p:nvPicPr>
        <p:blipFill>
          <a:blip r:embed="rId4">
            <a:alphaModFix/>
          </a:blip>
          <a:stretch>
            <a:fillRect/>
          </a:stretch>
        </p:blipFill>
        <p:spPr>
          <a:xfrm>
            <a:off x="1101024" y="2649740"/>
            <a:ext cx="315450" cy="315450"/>
          </a:xfrm>
          <a:prstGeom prst="rect">
            <a:avLst/>
          </a:prstGeom>
          <a:noFill/>
          <a:ln>
            <a:noFill/>
          </a:ln>
        </p:spPr>
      </p:pic>
      <p:pic>
        <p:nvPicPr>
          <p:cNvPr id="846" name="Google Shape;846;p96"/>
          <p:cNvPicPr preferRelativeResize="0"/>
          <p:nvPr/>
        </p:nvPicPr>
        <p:blipFill>
          <a:blip r:embed="rId5">
            <a:alphaModFix/>
          </a:blip>
          <a:stretch>
            <a:fillRect/>
          </a:stretch>
        </p:blipFill>
        <p:spPr>
          <a:xfrm>
            <a:off x="2561897" y="2576243"/>
            <a:ext cx="454100" cy="457676"/>
          </a:xfrm>
          <a:prstGeom prst="rect">
            <a:avLst/>
          </a:prstGeom>
          <a:noFill/>
          <a:ln>
            <a:noFill/>
          </a:ln>
        </p:spPr>
      </p:pic>
      <p:pic>
        <p:nvPicPr>
          <p:cNvPr id="847" name="Google Shape;847;p96"/>
          <p:cNvPicPr preferRelativeResize="0"/>
          <p:nvPr/>
        </p:nvPicPr>
        <p:blipFill>
          <a:blip r:embed="rId6">
            <a:alphaModFix/>
          </a:blip>
          <a:stretch>
            <a:fillRect/>
          </a:stretch>
        </p:blipFill>
        <p:spPr>
          <a:xfrm>
            <a:off x="2561896" y="3666477"/>
            <a:ext cx="403124" cy="403124"/>
          </a:xfrm>
          <a:prstGeom prst="rect">
            <a:avLst/>
          </a:prstGeom>
          <a:noFill/>
          <a:ln>
            <a:noFill/>
          </a:ln>
        </p:spPr>
      </p:pic>
      <p:pic>
        <p:nvPicPr>
          <p:cNvPr id="848" name="Google Shape;848;p96"/>
          <p:cNvPicPr preferRelativeResize="0"/>
          <p:nvPr/>
        </p:nvPicPr>
        <p:blipFill>
          <a:blip r:embed="rId7">
            <a:alphaModFix/>
          </a:blip>
          <a:stretch>
            <a:fillRect/>
          </a:stretch>
        </p:blipFill>
        <p:spPr>
          <a:xfrm>
            <a:off x="1057189" y="3795622"/>
            <a:ext cx="403125" cy="215661"/>
          </a:xfrm>
          <a:prstGeom prst="rect">
            <a:avLst/>
          </a:prstGeom>
          <a:noFill/>
          <a:ln>
            <a:noFill/>
          </a:ln>
        </p:spPr>
      </p:pic>
      <p:pic>
        <p:nvPicPr>
          <p:cNvPr id="849" name="Google Shape;849;p96"/>
          <p:cNvPicPr preferRelativeResize="0"/>
          <p:nvPr/>
        </p:nvPicPr>
        <p:blipFill>
          <a:blip r:embed="rId8">
            <a:alphaModFix/>
          </a:blip>
          <a:stretch>
            <a:fillRect/>
          </a:stretch>
        </p:blipFill>
        <p:spPr>
          <a:xfrm>
            <a:off x="4143138" y="1628237"/>
            <a:ext cx="352054" cy="315450"/>
          </a:xfrm>
          <a:prstGeom prst="rect">
            <a:avLst/>
          </a:prstGeom>
          <a:noFill/>
          <a:ln>
            <a:noFill/>
          </a:ln>
        </p:spPr>
      </p:pic>
      <p:pic>
        <p:nvPicPr>
          <p:cNvPr id="850" name="Google Shape;850;p96"/>
          <p:cNvPicPr preferRelativeResize="0"/>
          <p:nvPr/>
        </p:nvPicPr>
        <p:blipFill>
          <a:blip r:embed="rId9">
            <a:alphaModFix/>
          </a:blip>
          <a:stretch>
            <a:fillRect/>
          </a:stretch>
        </p:blipFill>
        <p:spPr>
          <a:xfrm>
            <a:off x="5673326" y="2673735"/>
            <a:ext cx="352050" cy="352050"/>
          </a:xfrm>
          <a:prstGeom prst="rect">
            <a:avLst/>
          </a:prstGeom>
          <a:noFill/>
          <a:ln>
            <a:noFill/>
          </a:ln>
        </p:spPr>
      </p:pic>
      <p:pic>
        <p:nvPicPr>
          <p:cNvPr id="851" name="Google Shape;851;p96"/>
          <p:cNvPicPr preferRelativeResize="0"/>
          <p:nvPr/>
        </p:nvPicPr>
        <p:blipFill>
          <a:blip r:embed="rId10">
            <a:alphaModFix/>
          </a:blip>
          <a:stretch>
            <a:fillRect/>
          </a:stretch>
        </p:blipFill>
        <p:spPr>
          <a:xfrm>
            <a:off x="5673326" y="1626776"/>
            <a:ext cx="352050" cy="318349"/>
          </a:xfrm>
          <a:prstGeom prst="rect">
            <a:avLst/>
          </a:prstGeom>
          <a:noFill/>
          <a:ln>
            <a:noFill/>
          </a:ln>
        </p:spPr>
      </p:pic>
      <p:pic>
        <p:nvPicPr>
          <p:cNvPr id="852" name="Google Shape;852;p96"/>
          <p:cNvPicPr preferRelativeResize="0"/>
          <p:nvPr/>
        </p:nvPicPr>
        <p:blipFill>
          <a:blip r:embed="rId11">
            <a:alphaModFix/>
          </a:blip>
          <a:stretch>
            <a:fillRect/>
          </a:stretch>
        </p:blipFill>
        <p:spPr>
          <a:xfrm>
            <a:off x="5691627" y="3838624"/>
            <a:ext cx="315450" cy="280409"/>
          </a:xfrm>
          <a:prstGeom prst="rect">
            <a:avLst/>
          </a:prstGeom>
          <a:noFill/>
          <a:ln>
            <a:noFill/>
          </a:ln>
        </p:spPr>
      </p:pic>
      <p:pic>
        <p:nvPicPr>
          <p:cNvPr id="853" name="Google Shape;853;p96"/>
          <p:cNvPicPr preferRelativeResize="0"/>
          <p:nvPr/>
        </p:nvPicPr>
        <p:blipFill>
          <a:blip r:embed="rId12">
            <a:alphaModFix/>
          </a:blip>
          <a:stretch>
            <a:fillRect/>
          </a:stretch>
        </p:blipFill>
        <p:spPr>
          <a:xfrm>
            <a:off x="7177974" y="3802803"/>
            <a:ext cx="352050" cy="352050"/>
          </a:xfrm>
          <a:prstGeom prst="rect">
            <a:avLst/>
          </a:prstGeom>
          <a:noFill/>
          <a:ln>
            <a:noFill/>
          </a:ln>
        </p:spPr>
      </p:pic>
      <p:pic>
        <p:nvPicPr>
          <p:cNvPr id="854" name="Google Shape;854;p96"/>
          <p:cNvPicPr preferRelativeResize="0"/>
          <p:nvPr/>
        </p:nvPicPr>
        <p:blipFill>
          <a:blip r:embed="rId13">
            <a:alphaModFix/>
          </a:blip>
          <a:stretch>
            <a:fillRect/>
          </a:stretch>
        </p:blipFill>
        <p:spPr>
          <a:xfrm>
            <a:off x="2530719" y="1625338"/>
            <a:ext cx="516461" cy="318350"/>
          </a:xfrm>
          <a:prstGeom prst="rect">
            <a:avLst/>
          </a:prstGeom>
          <a:noFill/>
          <a:ln>
            <a:noFill/>
          </a:ln>
        </p:spPr>
      </p:pic>
      <p:pic>
        <p:nvPicPr>
          <p:cNvPr id="855" name="Google Shape;855;p96"/>
          <p:cNvPicPr preferRelativeResize="0"/>
          <p:nvPr/>
        </p:nvPicPr>
        <p:blipFill>
          <a:blip r:embed="rId14">
            <a:alphaModFix/>
          </a:blip>
          <a:stretch>
            <a:fillRect/>
          </a:stretch>
        </p:blipFill>
        <p:spPr>
          <a:xfrm>
            <a:off x="7203550" y="1609926"/>
            <a:ext cx="352050" cy="352050"/>
          </a:xfrm>
          <a:prstGeom prst="rect">
            <a:avLst/>
          </a:prstGeom>
          <a:noFill/>
          <a:ln>
            <a:noFill/>
          </a:ln>
        </p:spPr>
      </p:pic>
      <p:pic>
        <p:nvPicPr>
          <p:cNvPr descr="&lt;svg xmlns=&quot;http://www.w3.org/2000/svg&quot; enable-background=&quot;new 0 0 24 24&quot; height=&quot;24px&quot; viewBox=&quot;0 0 24 24&quot; width=&quot;24px&quot; fill=&quot;#5f6368&quot;&gt;&lt;g&gt;&lt;path d=&quot;M0,0h24v24H0V0z&quot; fill=&quot;none&quot;/&gt;&lt;/g&gt;&lt;g&gt;&lt;path d=&quot;M7,9H2V7h5V9z M7,12H2v2h5V12z M20.59,19l-3.83-3.83C15.96,15.69,15.02,16,14,16c-2.76,0-5-2.24-5-5s2.24-5,5-5s5,2.24,5,5 c0,1.02-0.31,1.96-0.83,2.75L22,17.59L20.59,19z M17,11c0-1.65-1.35-3-3-3s-3,1.35-3,3s1.35,3,3,3S17,12.65,17,11z M2,19h10v-2H2 V19z&quot;/&gt;&lt;/g&gt;&lt;/svg&gt;" id="856" name="Google Shape;856;p96"/>
          <p:cNvPicPr preferRelativeResize="0"/>
          <p:nvPr/>
        </p:nvPicPr>
        <p:blipFill>
          <a:blip r:embed="rId15">
            <a:alphaModFix/>
          </a:blip>
          <a:stretch>
            <a:fillRect/>
          </a:stretch>
        </p:blipFill>
        <p:spPr>
          <a:xfrm>
            <a:off x="4161438" y="2757838"/>
            <a:ext cx="315450" cy="315450"/>
          </a:xfrm>
          <a:prstGeom prst="rect">
            <a:avLst/>
          </a:prstGeom>
          <a:noFill/>
          <a:ln>
            <a:noFill/>
          </a:ln>
        </p:spPr>
      </p:pic>
      <p:pic>
        <p:nvPicPr>
          <p:cNvPr descr="&lt;svg xmlns=&quot;http://www.w3.org/2000/svg&quot; enable-background=&quot;new 0 0 24 24&quot; height=&quot;24px&quot; viewBox=&quot;0 0 24 24&quot; width=&quot;24px&quot; fill=&quot;#5f6368&quot;&gt;&lt;g&gt;&lt;rect fill=&quot;none&quot; height=&quot;24&quot; width=&quot;24&quot;/&gt;&lt;/g&gt;&lt;g&gt;&lt;path d=&quot;M19 15H5c-1.66 0-3 1.34-3 3s1.34 3 3 3h14c1.66 0 3-1.34 3-3s-1.34-3-3-3zm0 4H5c-.55 0-1-.45-1-1s.45-1 1-1h14c.55 0 1 .45 1 1s-.45 1-1 1zM9 4v8c0 .55.45 1 1 1h8c.55 0 1-.45 1-1V4c0-.55-.45-1-1-1h-8c-.55 0-1 .45-1 1zm7 4h-4V6.02h4V8zM2 9.02h4.94v1.91H2V9.02zm2.01-3h2.93v1.96H4.01V6.02z&quot;/&gt;&lt;/g&gt;&lt;/svg&gt;" id="857" name="Google Shape;857;p96"/>
          <p:cNvPicPr preferRelativeResize="0"/>
          <p:nvPr/>
        </p:nvPicPr>
        <p:blipFill>
          <a:blip r:embed="rId16">
            <a:alphaModFix/>
          </a:blip>
          <a:stretch>
            <a:fillRect/>
          </a:stretch>
        </p:blipFill>
        <p:spPr>
          <a:xfrm>
            <a:off x="4181338" y="3795625"/>
            <a:ext cx="275650" cy="275650"/>
          </a:xfrm>
          <a:prstGeom prst="rect">
            <a:avLst/>
          </a:prstGeom>
          <a:noFill/>
          <a:ln>
            <a:noFill/>
          </a:ln>
        </p:spPr>
      </p:pic>
      <p:pic>
        <p:nvPicPr>
          <p:cNvPr id="858" name="Google Shape;858;p96"/>
          <p:cNvPicPr preferRelativeResize="0"/>
          <p:nvPr/>
        </p:nvPicPr>
        <p:blipFill>
          <a:blip r:embed="rId17">
            <a:alphaModFix/>
          </a:blip>
          <a:stretch>
            <a:fillRect/>
          </a:stretch>
        </p:blipFill>
        <p:spPr>
          <a:xfrm>
            <a:off x="7251175" y="2688820"/>
            <a:ext cx="352050" cy="321868"/>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862" name="Shape 862"/>
        <p:cNvGrpSpPr/>
        <p:nvPr/>
      </p:nvGrpSpPr>
      <p:grpSpPr>
        <a:xfrm>
          <a:off x="0" y="0"/>
          <a:ext cx="0" cy="0"/>
          <a:chOff x="0" y="0"/>
          <a:chExt cx="0" cy="0"/>
        </a:xfrm>
      </p:grpSpPr>
      <p:sp>
        <p:nvSpPr>
          <p:cNvPr id="863" name="Google Shape;863;p97"/>
          <p:cNvSpPr/>
          <p:nvPr/>
        </p:nvSpPr>
        <p:spPr>
          <a:xfrm>
            <a:off x="558700" y="1359600"/>
            <a:ext cx="1400100" cy="933900"/>
          </a:xfrm>
          <a:prstGeom prst="rect">
            <a:avLst/>
          </a:prstGeom>
          <a:solidFill>
            <a:srgbClr val="FFFFFF"/>
          </a:solidFill>
          <a:ln cap="flat" cmpd="sng" w="19050">
            <a:solidFill>
              <a:srgbClr val="4758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Cloud-native BI</a:t>
            </a:r>
            <a:endParaRPr b="1" sz="800">
              <a:latin typeface="DM Sans"/>
              <a:ea typeface="DM Sans"/>
              <a:cs typeface="DM Sans"/>
              <a:sym typeface="DM Sans"/>
            </a:endParaRPr>
          </a:p>
        </p:txBody>
      </p:sp>
      <p:sp>
        <p:nvSpPr>
          <p:cNvPr id="864" name="Google Shape;864;p97"/>
          <p:cNvSpPr/>
          <p:nvPr/>
        </p:nvSpPr>
        <p:spPr>
          <a:xfrm>
            <a:off x="2088904" y="135960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Media-mix modeling (MMM)</a:t>
            </a:r>
            <a:endParaRPr b="1" sz="800">
              <a:latin typeface="DM Sans"/>
              <a:ea typeface="DM Sans"/>
              <a:cs typeface="DM Sans"/>
              <a:sym typeface="DM Sans"/>
            </a:endParaRPr>
          </a:p>
        </p:txBody>
      </p:sp>
      <p:sp>
        <p:nvSpPr>
          <p:cNvPr id="865" name="Google Shape;865;p97"/>
          <p:cNvSpPr/>
          <p:nvPr/>
        </p:nvSpPr>
        <p:spPr>
          <a:xfrm>
            <a:off x="3619108" y="135960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Recommendation engine</a:t>
            </a:r>
            <a:endParaRPr b="1" sz="800">
              <a:latin typeface="DM Sans"/>
              <a:ea typeface="DM Sans"/>
              <a:cs typeface="DM Sans"/>
              <a:sym typeface="DM Sans"/>
            </a:endParaRPr>
          </a:p>
        </p:txBody>
      </p:sp>
      <p:sp>
        <p:nvSpPr>
          <p:cNvPr id="866" name="Google Shape;866;p97"/>
          <p:cNvSpPr/>
          <p:nvPr/>
        </p:nvSpPr>
        <p:spPr>
          <a:xfrm>
            <a:off x="5149313" y="1359600"/>
            <a:ext cx="1400100" cy="933900"/>
          </a:xfrm>
          <a:prstGeom prst="rect">
            <a:avLst/>
          </a:prstGeom>
          <a:solidFill>
            <a:srgbClr val="FFFFFF"/>
          </a:solidFill>
          <a:ln cap="flat" cmpd="sng" w="19050">
            <a:solidFill>
              <a:srgbClr val="4758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Predictive modeling with ML</a:t>
            </a:r>
            <a:endParaRPr b="1" sz="800">
              <a:latin typeface="DM Sans"/>
              <a:ea typeface="DM Sans"/>
              <a:cs typeface="DM Sans"/>
              <a:sym typeface="DM Sans"/>
            </a:endParaRPr>
          </a:p>
        </p:txBody>
      </p:sp>
      <p:sp>
        <p:nvSpPr>
          <p:cNvPr id="867" name="Google Shape;867;p97"/>
          <p:cNvSpPr/>
          <p:nvPr/>
        </p:nvSpPr>
        <p:spPr>
          <a:xfrm>
            <a:off x="558700" y="2448610"/>
            <a:ext cx="1400100" cy="933900"/>
          </a:xfrm>
          <a:prstGeom prst="rect">
            <a:avLst/>
          </a:prstGeom>
          <a:solidFill>
            <a:srgbClr val="FFFFFF"/>
          </a:solidFill>
          <a:ln cap="flat" cmpd="sng" w="19050">
            <a:solidFill>
              <a:srgbClr val="4758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Enterprise Data Warehouse (DWH)</a:t>
            </a:r>
            <a:endParaRPr b="1" sz="800">
              <a:latin typeface="DM Sans"/>
              <a:ea typeface="DM Sans"/>
              <a:cs typeface="DM Sans"/>
              <a:sym typeface="DM Sans"/>
            </a:endParaRPr>
          </a:p>
        </p:txBody>
      </p:sp>
      <p:sp>
        <p:nvSpPr>
          <p:cNvPr id="868" name="Google Shape;868;p97"/>
          <p:cNvSpPr/>
          <p:nvPr/>
        </p:nvSpPr>
        <p:spPr>
          <a:xfrm>
            <a:off x="2088904" y="244861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Data marketplaces (3rd party)</a:t>
            </a:r>
            <a:endParaRPr b="1" sz="800">
              <a:latin typeface="DM Sans"/>
              <a:ea typeface="DM Sans"/>
              <a:cs typeface="DM Sans"/>
              <a:sym typeface="DM Sans"/>
            </a:endParaRPr>
          </a:p>
        </p:txBody>
      </p:sp>
      <p:sp>
        <p:nvSpPr>
          <p:cNvPr id="869" name="Google Shape;869;p97"/>
          <p:cNvSpPr/>
          <p:nvPr/>
        </p:nvSpPr>
        <p:spPr>
          <a:xfrm>
            <a:off x="3619108" y="2448610"/>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Semantic vector search</a:t>
            </a:r>
            <a:endParaRPr b="1" sz="800">
              <a:latin typeface="DM Sans"/>
              <a:ea typeface="DM Sans"/>
              <a:cs typeface="DM Sans"/>
              <a:sym typeface="DM Sans"/>
            </a:endParaRPr>
          </a:p>
        </p:txBody>
      </p:sp>
      <p:sp>
        <p:nvSpPr>
          <p:cNvPr id="870" name="Google Shape;870;p97"/>
          <p:cNvSpPr/>
          <p:nvPr/>
        </p:nvSpPr>
        <p:spPr>
          <a:xfrm>
            <a:off x="5149313" y="2448610"/>
            <a:ext cx="1400100" cy="933900"/>
          </a:xfrm>
          <a:prstGeom prst="rect">
            <a:avLst/>
          </a:prstGeom>
          <a:solidFill>
            <a:srgbClr val="FFFFFF"/>
          </a:solidFill>
          <a:ln cap="flat" cmpd="sng" w="19050">
            <a:solidFill>
              <a:srgbClr val="4758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Custom Agents</a:t>
            </a:r>
            <a:endParaRPr b="1" sz="800">
              <a:latin typeface="DM Sans"/>
              <a:ea typeface="DM Sans"/>
              <a:cs typeface="DM Sans"/>
              <a:sym typeface="DM Sans"/>
            </a:endParaRPr>
          </a:p>
        </p:txBody>
      </p:sp>
      <p:sp>
        <p:nvSpPr>
          <p:cNvPr id="871" name="Google Shape;871;p97"/>
          <p:cNvSpPr/>
          <p:nvPr/>
        </p:nvSpPr>
        <p:spPr>
          <a:xfrm>
            <a:off x="558700" y="3537621"/>
            <a:ext cx="1400100" cy="933900"/>
          </a:xfrm>
          <a:prstGeom prst="rect">
            <a:avLst/>
          </a:prstGeom>
          <a:solidFill>
            <a:srgbClr val="FFFFFF"/>
          </a:solidFill>
          <a:ln cap="flat" cmpd="sng" w="19050">
            <a:solidFill>
              <a:srgbClr val="4758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ETL and Reverse ETL</a:t>
            </a:r>
            <a:endParaRPr b="1" sz="800">
              <a:latin typeface="DM Sans"/>
              <a:ea typeface="DM Sans"/>
              <a:cs typeface="DM Sans"/>
              <a:sym typeface="DM Sans"/>
            </a:endParaRPr>
          </a:p>
        </p:txBody>
      </p:sp>
      <p:sp>
        <p:nvSpPr>
          <p:cNvPr id="872" name="Google Shape;872;p97"/>
          <p:cNvSpPr/>
          <p:nvPr/>
        </p:nvSpPr>
        <p:spPr>
          <a:xfrm>
            <a:off x="2088904" y="3537621"/>
            <a:ext cx="1400100" cy="933900"/>
          </a:xfrm>
          <a:prstGeom prst="rect">
            <a:avLst/>
          </a:prstGeom>
          <a:solidFill>
            <a:srgbClr val="FFFFFF"/>
          </a:solidFill>
          <a:ln cap="flat" cmpd="sng" w="19050">
            <a:solidFill>
              <a:srgbClr val="4758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Data Loss Prevention / Data clean rooms</a:t>
            </a:r>
            <a:endParaRPr b="1" sz="800">
              <a:latin typeface="DM Sans"/>
              <a:ea typeface="DM Sans"/>
              <a:cs typeface="DM Sans"/>
              <a:sym typeface="DM Sans"/>
            </a:endParaRPr>
          </a:p>
        </p:txBody>
      </p:sp>
      <p:sp>
        <p:nvSpPr>
          <p:cNvPr id="873" name="Google Shape;873;p97"/>
          <p:cNvSpPr/>
          <p:nvPr/>
        </p:nvSpPr>
        <p:spPr>
          <a:xfrm>
            <a:off x="3619108" y="3537621"/>
            <a:ext cx="1400100" cy="933900"/>
          </a:xfrm>
          <a:prstGeom prst="rect">
            <a:avLst/>
          </a:prstGeom>
          <a:solidFill>
            <a:srgbClr val="FFFFFF"/>
          </a:solidFill>
          <a:ln cap="flat" cmpd="sng" w="19050">
            <a:solidFill>
              <a:srgbClr val="4758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Product feed optimization</a:t>
            </a:r>
            <a:endParaRPr b="1" sz="800">
              <a:latin typeface="DM Sans"/>
              <a:ea typeface="DM Sans"/>
              <a:cs typeface="DM Sans"/>
              <a:sym typeface="DM Sans"/>
            </a:endParaRPr>
          </a:p>
        </p:txBody>
      </p:sp>
      <p:sp>
        <p:nvSpPr>
          <p:cNvPr id="874" name="Google Shape;874;p97"/>
          <p:cNvSpPr/>
          <p:nvPr/>
        </p:nvSpPr>
        <p:spPr>
          <a:xfrm>
            <a:off x="5149313" y="3537621"/>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MLops</a:t>
            </a:r>
            <a:endParaRPr b="1" sz="800">
              <a:latin typeface="DM Sans"/>
              <a:ea typeface="DM Sans"/>
              <a:cs typeface="DM Sans"/>
              <a:sym typeface="DM Sans"/>
            </a:endParaRPr>
          </a:p>
        </p:txBody>
      </p:sp>
      <p:graphicFrame>
        <p:nvGraphicFramePr>
          <p:cNvPr id="875" name="Google Shape;875;p97"/>
          <p:cNvGraphicFramePr/>
          <p:nvPr/>
        </p:nvGraphicFramePr>
        <p:xfrm>
          <a:off x="558711" y="901888"/>
          <a:ext cx="3000000" cy="3000000"/>
        </p:xfrm>
        <a:graphic>
          <a:graphicData uri="http://schemas.openxmlformats.org/drawingml/2006/table">
            <a:tbl>
              <a:tblPr>
                <a:noFill/>
                <a:tableStyleId>{CF2F4DBF-B510-4D36-88E9-A88EC9C6DF02}</a:tableStyleId>
              </a:tblPr>
              <a:tblGrid>
                <a:gridCol w="2930300"/>
              </a:tblGrid>
              <a:tr h="234000">
                <a:tc>
                  <a:txBody>
                    <a:bodyPr/>
                    <a:lstStyle/>
                    <a:p>
                      <a:pPr indent="0" lvl="0" marL="0" rtl="0" algn="ctr">
                        <a:lnSpc>
                          <a:spcPct val="128000"/>
                        </a:lnSpc>
                        <a:spcBef>
                          <a:spcPts val="0"/>
                        </a:spcBef>
                        <a:spcAft>
                          <a:spcPts val="0"/>
                        </a:spcAft>
                        <a:buNone/>
                      </a:pPr>
                      <a:r>
                        <a:rPr b="1" lang="da" sz="900">
                          <a:solidFill>
                            <a:srgbClr val="FFFFFF"/>
                          </a:solidFill>
                          <a:latin typeface="DM Sans"/>
                          <a:ea typeface="DM Sans"/>
                          <a:cs typeface="DM Sans"/>
                          <a:sym typeface="DM Sans"/>
                        </a:rPr>
                        <a:t>Data engineering and Business Intelligence</a:t>
                      </a:r>
                      <a:endParaRPr b="1" sz="700">
                        <a:solidFill>
                          <a:srgbClr val="FFFFFF"/>
                        </a:solidFill>
                        <a:latin typeface="DM Sans"/>
                        <a:ea typeface="DM Sans"/>
                        <a:cs typeface="DM Sans"/>
                        <a:sym typeface="DM Sans"/>
                      </a:endParaRPr>
                    </a:p>
                  </a:txBody>
                  <a:tcPr marT="72000" marB="72000" marR="72000" marL="72000" anchor="ctr">
                    <a:lnL cap="flat" cmpd="sng" w="38100">
                      <a:solidFill>
                        <a:srgbClr val="4758EB"/>
                      </a:solidFill>
                      <a:prstDash val="solid"/>
                      <a:round/>
                      <a:headEnd len="sm" w="sm" type="none"/>
                      <a:tailEnd len="sm" w="sm" type="none"/>
                    </a:lnL>
                    <a:lnR cap="flat" cmpd="sng" w="38100">
                      <a:solidFill>
                        <a:srgbClr val="4758EB"/>
                      </a:solidFill>
                      <a:prstDash val="solid"/>
                      <a:round/>
                      <a:headEnd len="sm" w="sm" type="none"/>
                      <a:tailEnd len="sm" w="sm" type="none"/>
                    </a:lnR>
                    <a:lnT cap="flat" cmpd="sng" w="38100">
                      <a:solidFill>
                        <a:srgbClr val="4758EB"/>
                      </a:solidFill>
                      <a:prstDash val="solid"/>
                      <a:round/>
                      <a:headEnd len="sm" w="sm" type="none"/>
                      <a:tailEnd len="sm" w="sm" type="none"/>
                    </a:lnT>
                    <a:lnB cap="flat" cmpd="sng" w="38100">
                      <a:solidFill>
                        <a:srgbClr val="4758EB"/>
                      </a:solidFill>
                      <a:prstDash val="solid"/>
                      <a:round/>
                      <a:headEnd len="sm" w="sm" type="none"/>
                      <a:tailEnd len="sm" w="sm" type="none"/>
                    </a:lnB>
                    <a:solidFill>
                      <a:srgbClr val="4758EB"/>
                    </a:solidFill>
                  </a:tcPr>
                </a:tc>
              </a:tr>
            </a:tbl>
          </a:graphicData>
        </a:graphic>
      </p:graphicFrame>
      <p:graphicFrame>
        <p:nvGraphicFramePr>
          <p:cNvPr id="876" name="Google Shape;876;p97"/>
          <p:cNvGraphicFramePr/>
          <p:nvPr/>
        </p:nvGraphicFramePr>
        <p:xfrm>
          <a:off x="3619111" y="912113"/>
          <a:ext cx="3000000" cy="3000000"/>
        </p:xfrm>
        <a:graphic>
          <a:graphicData uri="http://schemas.openxmlformats.org/drawingml/2006/table">
            <a:tbl>
              <a:tblPr>
                <a:noFill/>
                <a:tableStyleId>{CF2F4DBF-B510-4D36-88E9-A88EC9C6DF02}</a:tableStyleId>
              </a:tblPr>
              <a:tblGrid>
                <a:gridCol w="1400100"/>
              </a:tblGrid>
              <a:tr h="234000">
                <a:tc>
                  <a:txBody>
                    <a:bodyPr/>
                    <a:lstStyle/>
                    <a:p>
                      <a:pPr indent="0" lvl="0" marL="0" rtl="0" algn="ctr">
                        <a:lnSpc>
                          <a:spcPct val="128000"/>
                        </a:lnSpc>
                        <a:spcBef>
                          <a:spcPts val="0"/>
                        </a:spcBef>
                        <a:spcAft>
                          <a:spcPts val="0"/>
                        </a:spcAft>
                        <a:buNone/>
                      </a:pPr>
                      <a:r>
                        <a:rPr b="1" lang="da" sz="900">
                          <a:solidFill>
                            <a:srgbClr val="FFFFFF"/>
                          </a:solidFill>
                          <a:latin typeface="DM Sans"/>
                          <a:ea typeface="DM Sans"/>
                          <a:cs typeface="DM Sans"/>
                          <a:sym typeface="DM Sans"/>
                        </a:rPr>
                        <a:t>Digital commerce</a:t>
                      </a:r>
                      <a:endParaRPr b="1" sz="700">
                        <a:solidFill>
                          <a:srgbClr val="FFFFFF"/>
                        </a:solidFill>
                        <a:latin typeface="DM Sans"/>
                        <a:ea typeface="DM Sans"/>
                        <a:cs typeface="DM Sans"/>
                        <a:sym typeface="DM Sans"/>
                      </a:endParaRPr>
                    </a:p>
                  </a:txBody>
                  <a:tcPr marT="72000" marB="72000" marR="72000" marL="72000" anchor="ctr">
                    <a:lnL cap="flat" cmpd="sng" w="38100">
                      <a:solidFill>
                        <a:srgbClr val="4758EB"/>
                      </a:solidFill>
                      <a:prstDash val="solid"/>
                      <a:round/>
                      <a:headEnd len="sm" w="sm" type="none"/>
                      <a:tailEnd len="sm" w="sm" type="none"/>
                    </a:lnL>
                    <a:lnR cap="flat" cmpd="sng" w="38100">
                      <a:solidFill>
                        <a:srgbClr val="4758EB"/>
                      </a:solidFill>
                      <a:prstDash val="solid"/>
                      <a:round/>
                      <a:headEnd len="sm" w="sm" type="none"/>
                      <a:tailEnd len="sm" w="sm" type="none"/>
                    </a:lnR>
                    <a:lnT cap="flat" cmpd="sng" w="38100">
                      <a:solidFill>
                        <a:srgbClr val="4758EB"/>
                      </a:solidFill>
                      <a:prstDash val="solid"/>
                      <a:round/>
                      <a:headEnd len="sm" w="sm" type="none"/>
                      <a:tailEnd len="sm" w="sm" type="none"/>
                    </a:lnT>
                    <a:lnB cap="flat" cmpd="sng" w="38100">
                      <a:solidFill>
                        <a:srgbClr val="4758EB"/>
                      </a:solidFill>
                      <a:prstDash val="solid"/>
                      <a:round/>
                      <a:headEnd len="sm" w="sm" type="none"/>
                      <a:tailEnd len="sm" w="sm" type="none"/>
                    </a:lnB>
                    <a:solidFill>
                      <a:srgbClr val="4758EB"/>
                    </a:solidFill>
                  </a:tcPr>
                </a:tc>
              </a:tr>
            </a:tbl>
          </a:graphicData>
        </a:graphic>
      </p:graphicFrame>
      <p:sp>
        <p:nvSpPr>
          <p:cNvPr id="877" name="Google Shape;877;p97"/>
          <p:cNvSpPr/>
          <p:nvPr/>
        </p:nvSpPr>
        <p:spPr>
          <a:xfrm>
            <a:off x="6679525" y="1359600"/>
            <a:ext cx="1400100" cy="933900"/>
          </a:xfrm>
          <a:prstGeom prst="rect">
            <a:avLst/>
          </a:prstGeom>
          <a:solidFill>
            <a:srgbClr val="FFFFFF"/>
          </a:solidFill>
          <a:ln cap="flat" cmpd="sng" w="19050">
            <a:solidFill>
              <a:srgbClr val="4758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Model fine-tuning</a:t>
            </a:r>
            <a:endParaRPr b="1" sz="800">
              <a:latin typeface="DM Sans"/>
              <a:ea typeface="DM Sans"/>
              <a:cs typeface="DM Sans"/>
              <a:sym typeface="DM Sans"/>
            </a:endParaRPr>
          </a:p>
        </p:txBody>
      </p:sp>
      <p:sp>
        <p:nvSpPr>
          <p:cNvPr id="878" name="Google Shape;878;p97"/>
          <p:cNvSpPr/>
          <p:nvPr/>
        </p:nvSpPr>
        <p:spPr>
          <a:xfrm>
            <a:off x="6679525" y="2448610"/>
            <a:ext cx="1400100" cy="933900"/>
          </a:xfrm>
          <a:prstGeom prst="rect">
            <a:avLst/>
          </a:prstGeom>
          <a:solidFill>
            <a:srgbClr val="FFFFFF"/>
          </a:solidFill>
          <a:ln cap="flat" cmpd="sng" w="19050">
            <a:solidFill>
              <a:srgbClr val="4758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Price &amp; Promotion optimization</a:t>
            </a:r>
            <a:endParaRPr b="1" sz="800">
              <a:latin typeface="DM Sans"/>
              <a:ea typeface="DM Sans"/>
              <a:cs typeface="DM Sans"/>
              <a:sym typeface="DM Sans"/>
            </a:endParaRPr>
          </a:p>
        </p:txBody>
      </p:sp>
      <p:sp>
        <p:nvSpPr>
          <p:cNvPr id="879" name="Google Shape;879;p97"/>
          <p:cNvSpPr/>
          <p:nvPr/>
        </p:nvSpPr>
        <p:spPr>
          <a:xfrm>
            <a:off x="6679525" y="3537621"/>
            <a:ext cx="1400100" cy="933900"/>
          </a:xfrm>
          <a:prstGeom prst="rect">
            <a:avLst/>
          </a:prstGeom>
          <a:solidFill>
            <a:srgbClr val="FFFFFF"/>
          </a:solidFill>
          <a:ln cap="flat" cmpd="sng" w="9525">
            <a:solidFill>
              <a:srgbClr val="E0E1EB"/>
            </a:solidFill>
            <a:prstDash val="solid"/>
            <a:round/>
            <a:headEnd len="sm" w="sm" type="none"/>
            <a:tailEnd len="sm" w="sm" type="none"/>
          </a:ln>
          <a:effectLst>
            <a:outerShdw blurRad="57150" rotWithShape="0" algn="bl" dir="5400000" dist="57150">
              <a:srgbClr val="E0E1EB">
                <a:alpha val="55000"/>
              </a:srgbClr>
            </a:outerShdw>
          </a:effectLst>
        </p:spPr>
        <p:txBody>
          <a:bodyPr anchorCtr="0" anchor="b" bIns="72000" lIns="72000" spcFirstLastPara="1" rIns="72000" wrap="square" tIns="72000">
            <a:noAutofit/>
          </a:bodyPr>
          <a:lstStyle/>
          <a:p>
            <a:pPr indent="0" lvl="0" marL="0" rtl="0" algn="ctr">
              <a:spcBef>
                <a:spcPts val="0"/>
              </a:spcBef>
              <a:spcAft>
                <a:spcPts val="0"/>
              </a:spcAft>
              <a:buNone/>
            </a:pPr>
            <a:r>
              <a:rPr b="1" lang="da" sz="800">
                <a:latin typeface="DM Sans"/>
                <a:ea typeface="DM Sans"/>
                <a:cs typeface="DM Sans"/>
                <a:sym typeface="DM Sans"/>
              </a:rPr>
              <a:t>Anomaly detection</a:t>
            </a:r>
            <a:endParaRPr b="1" sz="800">
              <a:latin typeface="DM Sans"/>
              <a:ea typeface="DM Sans"/>
              <a:cs typeface="DM Sans"/>
              <a:sym typeface="DM Sans"/>
            </a:endParaRPr>
          </a:p>
        </p:txBody>
      </p:sp>
      <p:graphicFrame>
        <p:nvGraphicFramePr>
          <p:cNvPr id="880" name="Google Shape;880;p97"/>
          <p:cNvGraphicFramePr/>
          <p:nvPr/>
        </p:nvGraphicFramePr>
        <p:xfrm>
          <a:off x="5149336" y="912113"/>
          <a:ext cx="3000000" cy="3000000"/>
        </p:xfrm>
        <a:graphic>
          <a:graphicData uri="http://schemas.openxmlformats.org/drawingml/2006/table">
            <a:tbl>
              <a:tblPr>
                <a:noFill/>
                <a:tableStyleId>{CF2F4DBF-B510-4D36-88E9-A88EC9C6DF02}</a:tableStyleId>
              </a:tblPr>
              <a:tblGrid>
                <a:gridCol w="2930300"/>
              </a:tblGrid>
              <a:tr h="234000">
                <a:tc>
                  <a:txBody>
                    <a:bodyPr/>
                    <a:lstStyle/>
                    <a:p>
                      <a:pPr indent="0" lvl="0" marL="0" rtl="0" algn="ctr">
                        <a:lnSpc>
                          <a:spcPct val="128000"/>
                        </a:lnSpc>
                        <a:spcBef>
                          <a:spcPts val="0"/>
                        </a:spcBef>
                        <a:spcAft>
                          <a:spcPts val="0"/>
                        </a:spcAft>
                        <a:buNone/>
                      </a:pPr>
                      <a:r>
                        <a:rPr b="1" lang="da" sz="900">
                          <a:solidFill>
                            <a:srgbClr val="FFFFFF"/>
                          </a:solidFill>
                          <a:latin typeface="DM Sans"/>
                          <a:ea typeface="DM Sans"/>
                          <a:cs typeface="DM Sans"/>
                          <a:sym typeface="DM Sans"/>
                        </a:rPr>
                        <a:t>Machine learning and AI</a:t>
                      </a:r>
                      <a:endParaRPr b="1" sz="700">
                        <a:solidFill>
                          <a:srgbClr val="FFFFFF"/>
                        </a:solidFill>
                        <a:latin typeface="DM Sans"/>
                        <a:ea typeface="DM Sans"/>
                        <a:cs typeface="DM Sans"/>
                        <a:sym typeface="DM Sans"/>
                      </a:endParaRPr>
                    </a:p>
                  </a:txBody>
                  <a:tcPr marT="72000" marB="72000" marR="72000" marL="72000" anchor="ctr">
                    <a:lnL cap="flat" cmpd="sng" w="38100">
                      <a:solidFill>
                        <a:srgbClr val="4758EB"/>
                      </a:solidFill>
                      <a:prstDash val="solid"/>
                      <a:round/>
                      <a:headEnd len="sm" w="sm" type="none"/>
                      <a:tailEnd len="sm" w="sm" type="none"/>
                    </a:lnL>
                    <a:lnR cap="flat" cmpd="sng" w="38100">
                      <a:solidFill>
                        <a:srgbClr val="4758EB"/>
                      </a:solidFill>
                      <a:prstDash val="solid"/>
                      <a:round/>
                      <a:headEnd len="sm" w="sm" type="none"/>
                      <a:tailEnd len="sm" w="sm" type="none"/>
                    </a:lnR>
                    <a:lnT cap="flat" cmpd="sng" w="38100">
                      <a:solidFill>
                        <a:srgbClr val="4758EB"/>
                      </a:solidFill>
                      <a:prstDash val="solid"/>
                      <a:round/>
                      <a:headEnd len="sm" w="sm" type="none"/>
                      <a:tailEnd len="sm" w="sm" type="none"/>
                    </a:lnT>
                    <a:lnB cap="flat" cmpd="sng" w="38100">
                      <a:solidFill>
                        <a:srgbClr val="4758EB"/>
                      </a:solidFill>
                      <a:prstDash val="solid"/>
                      <a:round/>
                      <a:headEnd len="sm" w="sm" type="none"/>
                      <a:tailEnd len="sm" w="sm" type="none"/>
                    </a:lnB>
                    <a:solidFill>
                      <a:srgbClr val="4758EB"/>
                    </a:solidFill>
                  </a:tcPr>
                </a:tc>
              </a:tr>
            </a:tbl>
          </a:graphicData>
        </a:graphic>
      </p:graphicFrame>
      <p:pic>
        <p:nvPicPr>
          <p:cNvPr id="881" name="Google Shape;881;p97"/>
          <p:cNvPicPr preferRelativeResize="0"/>
          <p:nvPr/>
        </p:nvPicPr>
        <p:blipFill rotWithShape="1">
          <a:blip r:embed="rId3">
            <a:alphaModFix/>
          </a:blip>
          <a:srcRect b="0" l="0" r="82964" t="0"/>
          <a:stretch/>
        </p:blipFill>
        <p:spPr>
          <a:xfrm>
            <a:off x="1120931" y="1514115"/>
            <a:ext cx="275639" cy="403125"/>
          </a:xfrm>
          <a:prstGeom prst="rect">
            <a:avLst/>
          </a:prstGeom>
          <a:noFill/>
          <a:ln>
            <a:noFill/>
          </a:ln>
        </p:spPr>
      </p:pic>
      <p:sp>
        <p:nvSpPr>
          <p:cNvPr id="882" name="Google Shape;882;p97"/>
          <p:cNvSpPr/>
          <p:nvPr/>
        </p:nvSpPr>
        <p:spPr>
          <a:xfrm>
            <a:off x="3904252" y="4657638"/>
            <a:ext cx="226325" cy="191950"/>
          </a:xfrm>
          <a:custGeom>
            <a:rect b="b" l="l" r="r" t="t"/>
            <a:pathLst>
              <a:path extrusionOk="0" h="1136" w="1251">
                <a:moveTo>
                  <a:pt x="1137" y="0"/>
                </a:moveTo>
                <a:lnTo>
                  <a:pt x="113" y="0"/>
                </a:lnTo>
                <a:cubicBezTo>
                  <a:pt x="51" y="0"/>
                  <a:pt x="0" y="51"/>
                  <a:pt x="0" y="113"/>
                </a:cubicBezTo>
                <a:lnTo>
                  <a:pt x="0" y="796"/>
                </a:lnTo>
                <a:cubicBezTo>
                  <a:pt x="0" y="858"/>
                  <a:pt x="51" y="909"/>
                  <a:pt x="113" y="909"/>
                </a:cubicBezTo>
                <a:lnTo>
                  <a:pt x="511" y="909"/>
                </a:lnTo>
                <a:lnTo>
                  <a:pt x="511" y="1022"/>
                </a:lnTo>
                <a:lnTo>
                  <a:pt x="398" y="1022"/>
                </a:lnTo>
                <a:lnTo>
                  <a:pt x="398" y="1135"/>
                </a:lnTo>
                <a:lnTo>
                  <a:pt x="852" y="1135"/>
                </a:lnTo>
                <a:lnTo>
                  <a:pt x="852" y="1022"/>
                </a:lnTo>
                <a:lnTo>
                  <a:pt x="740" y="1022"/>
                </a:lnTo>
                <a:lnTo>
                  <a:pt x="740" y="909"/>
                </a:lnTo>
                <a:lnTo>
                  <a:pt x="1137" y="909"/>
                </a:lnTo>
                <a:cubicBezTo>
                  <a:pt x="1200" y="909"/>
                  <a:pt x="1250" y="858"/>
                  <a:pt x="1250" y="796"/>
                </a:cubicBezTo>
                <a:lnTo>
                  <a:pt x="1250" y="113"/>
                </a:lnTo>
                <a:cubicBezTo>
                  <a:pt x="1250" y="51"/>
                  <a:pt x="1200" y="0"/>
                  <a:pt x="1137" y="0"/>
                </a:cubicBezTo>
                <a:close/>
                <a:moveTo>
                  <a:pt x="113" y="796"/>
                </a:moveTo>
                <a:lnTo>
                  <a:pt x="113" y="113"/>
                </a:lnTo>
                <a:lnTo>
                  <a:pt x="1135" y="113"/>
                </a:lnTo>
                <a:lnTo>
                  <a:pt x="1135" y="796"/>
                </a:lnTo>
                <a:lnTo>
                  <a:pt x="113" y="796"/>
                </a:ln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3" name="Google Shape;883;p97"/>
          <p:cNvSpPr/>
          <p:nvPr/>
        </p:nvSpPr>
        <p:spPr>
          <a:xfrm>
            <a:off x="679514" y="4669738"/>
            <a:ext cx="192749" cy="188200"/>
          </a:xfrm>
          <a:custGeom>
            <a:rect b="b" l="l" r="r" t="t"/>
            <a:pathLst>
              <a:path extrusionOk="0" h="1102" w="1056">
                <a:moveTo>
                  <a:pt x="524" y="421"/>
                </a:moveTo>
                <a:lnTo>
                  <a:pt x="629" y="421"/>
                </a:lnTo>
                <a:lnTo>
                  <a:pt x="629" y="263"/>
                </a:lnTo>
                <a:lnTo>
                  <a:pt x="787" y="263"/>
                </a:lnTo>
                <a:lnTo>
                  <a:pt x="787" y="158"/>
                </a:lnTo>
                <a:lnTo>
                  <a:pt x="629" y="158"/>
                </a:lnTo>
                <a:lnTo>
                  <a:pt x="629" y="0"/>
                </a:lnTo>
                <a:lnTo>
                  <a:pt x="524" y="0"/>
                </a:lnTo>
                <a:lnTo>
                  <a:pt x="524" y="158"/>
                </a:lnTo>
                <a:lnTo>
                  <a:pt x="366" y="158"/>
                </a:lnTo>
                <a:lnTo>
                  <a:pt x="366" y="263"/>
                </a:lnTo>
                <a:lnTo>
                  <a:pt x="524" y="263"/>
                </a:lnTo>
                <a:lnTo>
                  <a:pt x="524" y="421"/>
                </a:lnTo>
                <a:close/>
                <a:moveTo>
                  <a:pt x="316" y="892"/>
                </a:moveTo>
                <a:cubicBezTo>
                  <a:pt x="259" y="892"/>
                  <a:pt x="211" y="941"/>
                  <a:pt x="211" y="997"/>
                </a:cubicBezTo>
                <a:cubicBezTo>
                  <a:pt x="211" y="1054"/>
                  <a:pt x="256" y="1101"/>
                  <a:pt x="316" y="1101"/>
                </a:cubicBezTo>
                <a:cubicBezTo>
                  <a:pt x="375" y="1101"/>
                  <a:pt x="420" y="1054"/>
                  <a:pt x="420" y="997"/>
                </a:cubicBezTo>
                <a:cubicBezTo>
                  <a:pt x="420" y="941"/>
                  <a:pt x="372" y="892"/>
                  <a:pt x="316" y="892"/>
                </a:cubicBezTo>
                <a:close/>
                <a:moveTo>
                  <a:pt x="838" y="892"/>
                </a:moveTo>
                <a:cubicBezTo>
                  <a:pt x="781" y="892"/>
                  <a:pt x="733" y="941"/>
                  <a:pt x="733" y="997"/>
                </a:cubicBezTo>
                <a:cubicBezTo>
                  <a:pt x="733" y="1054"/>
                  <a:pt x="778" y="1101"/>
                  <a:pt x="838" y="1101"/>
                </a:cubicBezTo>
                <a:cubicBezTo>
                  <a:pt x="897" y="1101"/>
                  <a:pt x="942" y="1054"/>
                  <a:pt x="942" y="997"/>
                </a:cubicBezTo>
                <a:cubicBezTo>
                  <a:pt x="942" y="941"/>
                  <a:pt x="894" y="892"/>
                  <a:pt x="838" y="892"/>
                </a:cubicBezTo>
                <a:close/>
                <a:moveTo>
                  <a:pt x="324" y="723"/>
                </a:moveTo>
                <a:lnTo>
                  <a:pt x="327" y="717"/>
                </a:lnTo>
                <a:lnTo>
                  <a:pt x="375" y="633"/>
                </a:lnTo>
                <a:lnTo>
                  <a:pt x="762" y="633"/>
                </a:lnTo>
                <a:cubicBezTo>
                  <a:pt x="801" y="633"/>
                  <a:pt x="835" y="610"/>
                  <a:pt x="852" y="579"/>
                </a:cubicBezTo>
                <a:lnTo>
                  <a:pt x="1055" y="212"/>
                </a:lnTo>
                <a:lnTo>
                  <a:pt x="965" y="161"/>
                </a:lnTo>
                <a:lnTo>
                  <a:pt x="965" y="161"/>
                </a:lnTo>
                <a:lnTo>
                  <a:pt x="908" y="266"/>
                </a:lnTo>
                <a:lnTo>
                  <a:pt x="764" y="528"/>
                </a:lnTo>
                <a:lnTo>
                  <a:pt x="395" y="528"/>
                </a:lnTo>
                <a:lnTo>
                  <a:pt x="389" y="514"/>
                </a:lnTo>
                <a:lnTo>
                  <a:pt x="273" y="266"/>
                </a:lnTo>
                <a:lnTo>
                  <a:pt x="222" y="161"/>
                </a:lnTo>
                <a:lnTo>
                  <a:pt x="175" y="57"/>
                </a:lnTo>
                <a:lnTo>
                  <a:pt x="0" y="57"/>
                </a:lnTo>
                <a:lnTo>
                  <a:pt x="0" y="161"/>
                </a:lnTo>
                <a:lnTo>
                  <a:pt x="104" y="161"/>
                </a:lnTo>
                <a:lnTo>
                  <a:pt x="293" y="559"/>
                </a:lnTo>
                <a:lnTo>
                  <a:pt x="222" y="686"/>
                </a:lnTo>
                <a:cubicBezTo>
                  <a:pt x="214" y="700"/>
                  <a:pt x="208" y="717"/>
                  <a:pt x="208" y="737"/>
                </a:cubicBezTo>
                <a:cubicBezTo>
                  <a:pt x="208" y="793"/>
                  <a:pt x="256" y="841"/>
                  <a:pt x="313" y="841"/>
                </a:cubicBezTo>
                <a:lnTo>
                  <a:pt x="939" y="841"/>
                </a:lnTo>
                <a:lnTo>
                  <a:pt x="939" y="737"/>
                </a:lnTo>
                <a:lnTo>
                  <a:pt x="335" y="737"/>
                </a:lnTo>
                <a:cubicBezTo>
                  <a:pt x="330" y="734"/>
                  <a:pt x="324" y="728"/>
                  <a:pt x="324" y="723"/>
                </a:cubicBezTo>
                <a:close/>
              </a:path>
            </a:pathLst>
          </a:custGeom>
          <a:solidFill>
            <a:srgbClr val="FFFFFF"/>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rgbClr val="000000"/>
              </a:solidFill>
              <a:latin typeface="Calibri"/>
              <a:ea typeface="Calibri"/>
              <a:cs typeface="Calibri"/>
              <a:sym typeface="Calibri"/>
            </a:endParaRPr>
          </a:p>
        </p:txBody>
      </p:sp>
      <p:sp>
        <p:nvSpPr>
          <p:cNvPr id="884" name="Google Shape;884;p97"/>
          <p:cNvSpPr txBox="1"/>
          <p:nvPr/>
        </p:nvSpPr>
        <p:spPr>
          <a:xfrm>
            <a:off x="419175" y="368825"/>
            <a:ext cx="76602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a:latin typeface="DM Serif Text"/>
                <a:ea typeface="DM Serif Text"/>
                <a:cs typeface="DM Serif Text"/>
                <a:sym typeface="DM Serif Text"/>
              </a:rPr>
              <a:t>s360 Tech Domains</a:t>
            </a:r>
            <a:endParaRPr>
              <a:latin typeface="DM Serif Text"/>
              <a:ea typeface="DM Serif Text"/>
              <a:cs typeface="DM Serif Text"/>
              <a:sym typeface="DM Serif Text"/>
            </a:endParaRPr>
          </a:p>
        </p:txBody>
      </p:sp>
      <p:pic>
        <p:nvPicPr>
          <p:cNvPr id="885" name="Google Shape;885;p97"/>
          <p:cNvPicPr preferRelativeResize="0"/>
          <p:nvPr/>
        </p:nvPicPr>
        <p:blipFill>
          <a:blip r:embed="rId4">
            <a:alphaModFix/>
          </a:blip>
          <a:stretch>
            <a:fillRect/>
          </a:stretch>
        </p:blipFill>
        <p:spPr>
          <a:xfrm>
            <a:off x="1101024" y="2649740"/>
            <a:ext cx="315450" cy="315450"/>
          </a:xfrm>
          <a:prstGeom prst="rect">
            <a:avLst/>
          </a:prstGeom>
          <a:noFill/>
          <a:ln>
            <a:noFill/>
          </a:ln>
        </p:spPr>
      </p:pic>
      <p:pic>
        <p:nvPicPr>
          <p:cNvPr id="886" name="Google Shape;886;p97"/>
          <p:cNvPicPr preferRelativeResize="0"/>
          <p:nvPr/>
        </p:nvPicPr>
        <p:blipFill>
          <a:blip r:embed="rId5">
            <a:alphaModFix/>
          </a:blip>
          <a:stretch>
            <a:fillRect/>
          </a:stretch>
        </p:blipFill>
        <p:spPr>
          <a:xfrm>
            <a:off x="2561897" y="2576243"/>
            <a:ext cx="454100" cy="457676"/>
          </a:xfrm>
          <a:prstGeom prst="rect">
            <a:avLst/>
          </a:prstGeom>
          <a:noFill/>
          <a:ln>
            <a:noFill/>
          </a:ln>
        </p:spPr>
      </p:pic>
      <p:pic>
        <p:nvPicPr>
          <p:cNvPr id="887" name="Google Shape;887;p97"/>
          <p:cNvPicPr preferRelativeResize="0"/>
          <p:nvPr/>
        </p:nvPicPr>
        <p:blipFill>
          <a:blip r:embed="rId6">
            <a:alphaModFix/>
          </a:blip>
          <a:stretch>
            <a:fillRect/>
          </a:stretch>
        </p:blipFill>
        <p:spPr>
          <a:xfrm>
            <a:off x="2561896" y="3666477"/>
            <a:ext cx="403124" cy="403124"/>
          </a:xfrm>
          <a:prstGeom prst="rect">
            <a:avLst/>
          </a:prstGeom>
          <a:noFill/>
          <a:ln>
            <a:noFill/>
          </a:ln>
        </p:spPr>
      </p:pic>
      <p:pic>
        <p:nvPicPr>
          <p:cNvPr id="888" name="Google Shape;888;p97"/>
          <p:cNvPicPr preferRelativeResize="0"/>
          <p:nvPr/>
        </p:nvPicPr>
        <p:blipFill>
          <a:blip r:embed="rId7">
            <a:alphaModFix/>
          </a:blip>
          <a:stretch>
            <a:fillRect/>
          </a:stretch>
        </p:blipFill>
        <p:spPr>
          <a:xfrm>
            <a:off x="1057189" y="3795622"/>
            <a:ext cx="403125" cy="215661"/>
          </a:xfrm>
          <a:prstGeom prst="rect">
            <a:avLst/>
          </a:prstGeom>
          <a:noFill/>
          <a:ln>
            <a:noFill/>
          </a:ln>
        </p:spPr>
      </p:pic>
      <p:pic>
        <p:nvPicPr>
          <p:cNvPr id="889" name="Google Shape;889;p97"/>
          <p:cNvPicPr preferRelativeResize="0"/>
          <p:nvPr/>
        </p:nvPicPr>
        <p:blipFill>
          <a:blip r:embed="rId8">
            <a:alphaModFix/>
          </a:blip>
          <a:stretch>
            <a:fillRect/>
          </a:stretch>
        </p:blipFill>
        <p:spPr>
          <a:xfrm>
            <a:off x="4143138" y="1628237"/>
            <a:ext cx="352054" cy="315450"/>
          </a:xfrm>
          <a:prstGeom prst="rect">
            <a:avLst/>
          </a:prstGeom>
          <a:noFill/>
          <a:ln>
            <a:noFill/>
          </a:ln>
        </p:spPr>
      </p:pic>
      <p:pic>
        <p:nvPicPr>
          <p:cNvPr id="890" name="Google Shape;890;p97"/>
          <p:cNvPicPr preferRelativeResize="0"/>
          <p:nvPr/>
        </p:nvPicPr>
        <p:blipFill>
          <a:blip r:embed="rId9">
            <a:alphaModFix/>
          </a:blip>
          <a:stretch>
            <a:fillRect/>
          </a:stretch>
        </p:blipFill>
        <p:spPr>
          <a:xfrm>
            <a:off x="5673326" y="2673735"/>
            <a:ext cx="352050" cy="352050"/>
          </a:xfrm>
          <a:prstGeom prst="rect">
            <a:avLst/>
          </a:prstGeom>
          <a:noFill/>
          <a:ln>
            <a:noFill/>
          </a:ln>
        </p:spPr>
      </p:pic>
      <p:pic>
        <p:nvPicPr>
          <p:cNvPr id="891" name="Google Shape;891;p97"/>
          <p:cNvPicPr preferRelativeResize="0"/>
          <p:nvPr/>
        </p:nvPicPr>
        <p:blipFill>
          <a:blip r:embed="rId10">
            <a:alphaModFix/>
          </a:blip>
          <a:stretch>
            <a:fillRect/>
          </a:stretch>
        </p:blipFill>
        <p:spPr>
          <a:xfrm>
            <a:off x="5673326" y="1626776"/>
            <a:ext cx="352050" cy="318349"/>
          </a:xfrm>
          <a:prstGeom prst="rect">
            <a:avLst/>
          </a:prstGeom>
          <a:noFill/>
          <a:ln>
            <a:noFill/>
          </a:ln>
        </p:spPr>
      </p:pic>
      <p:pic>
        <p:nvPicPr>
          <p:cNvPr id="892" name="Google Shape;892;p97"/>
          <p:cNvPicPr preferRelativeResize="0"/>
          <p:nvPr/>
        </p:nvPicPr>
        <p:blipFill>
          <a:blip r:embed="rId11">
            <a:alphaModFix/>
          </a:blip>
          <a:stretch>
            <a:fillRect/>
          </a:stretch>
        </p:blipFill>
        <p:spPr>
          <a:xfrm>
            <a:off x="5691627" y="3838624"/>
            <a:ext cx="315450" cy="280409"/>
          </a:xfrm>
          <a:prstGeom prst="rect">
            <a:avLst/>
          </a:prstGeom>
          <a:noFill/>
          <a:ln>
            <a:noFill/>
          </a:ln>
        </p:spPr>
      </p:pic>
      <p:pic>
        <p:nvPicPr>
          <p:cNvPr id="893" name="Google Shape;893;p97"/>
          <p:cNvPicPr preferRelativeResize="0"/>
          <p:nvPr/>
        </p:nvPicPr>
        <p:blipFill>
          <a:blip r:embed="rId12">
            <a:alphaModFix/>
          </a:blip>
          <a:stretch>
            <a:fillRect/>
          </a:stretch>
        </p:blipFill>
        <p:spPr>
          <a:xfrm>
            <a:off x="7177974" y="3802803"/>
            <a:ext cx="352050" cy="352050"/>
          </a:xfrm>
          <a:prstGeom prst="rect">
            <a:avLst/>
          </a:prstGeom>
          <a:noFill/>
          <a:ln>
            <a:noFill/>
          </a:ln>
        </p:spPr>
      </p:pic>
      <p:pic>
        <p:nvPicPr>
          <p:cNvPr id="894" name="Google Shape;894;p97"/>
          <p:cNvPicPr preferRelativeResize="0"/>
          <p:nvPr/>
        </p:nvPicPr>
        <p:blipFill>
          <a:blip r:embed="rId13">
            <a:alphaModFix/>
          </a:blip>
          <a:stretch>
            <a:fillRect/>
          </a:stretch>
        </p:blipFill>
        <p:spPr>
          <a:xfrm>
            <a:off x="2530719" y="1625338"/>
            <a:ext cx="516461" cy="318350"/>
          </a:xfrm>
          <a:prstGeom prst="rect">
            <a:avLst/>
          </a:prstGeom>
          <a:noFill/>
          <a:ln>
            <a:noFill/>
          </a:ln>
        </p:spPr>
      </p:pic>
      <p:pic>
        <p:nvPicPr>
          <p:cNvPr id="895" name="Google Shape;895;p97"/>
          <p:cNvPicPr preferRelativeResize="0"/>
          <p:nvPr/>
        </p:nvPicPr>
        <p:blipFill>
          <a:blip r:embed="rId14">
            <a:alphaModFix/>
          </a:blip>
          <a:stretch>
            <a:fillRect/>
          </a:stretch>
        </p:blipFill>
        <p:spPr>
          <a:xfrm>
            <a:off x="7203550" y="1609926"/>
            <a:ext cx="352050" cy="352050"/>
          </a:xfrm>
          <a:prstGeom prst="rect">
            <a:avLst/>
          </a:prstGeom>
          <a:noFill/>
          <a:ln>
            <a:noFill/>
          </a:ln>
        </p:spPr>
      </p:pic>
      <p:pic>
        <p:nvPicPr>
          <p:cNvPr descr="&lt;svg xmlns=&quot;http://www.w3.org/2000/svg&quot; enable-background=&quot;new 0 0 24 24&quot; height=&quot;24px&quot; viewBox=&quot;0 0 24 24&quot; width=&quot;24px&quot; fill=&quot;#5f6368&quot;&gt;&lt;g&gt;&lt;path d=&quot;M0,0h24v24H0V0z&quot; fill=&quot;none&quot;/&gt;&lt;/g&gt;&lt;g&gt;&lt;path d=&quot;M7,9H2V7h5V9z M7,12H2v2h5V12z M20.59,19l-3.83-3.83C15.96,15.69,15.02,16,14,16c-2.76,0-5-2.24-5-5s2.24-5,5-5s5,2.24,5,5 c0,1.02-0.31,1.96-0.83,2.75L22,17.59L20.59,19z M17,11c0-1.65-1.35-3-3-3s-3,1.35-3,3s1.35,3,3,3S17,12.65,17,11z M2,19h10v-2H2 V19z&quot;/&gt;&lt;/g&gt;&lt;/svg&gt;" id="896" name="Google Shape;896;p97"/>
          <p:cNvPicPr preferRelativeResize="0"/>
          <p:nvPr/>
        </p:nvPicPr>
        <p:blipFill>
          <a:blip r:embed="rId15">
            <a:alphaModFix/>
          </a:blip>
          <a:stretch>
            <a:fillRect/>
          </a:stretch>
        </p:blipFill>
        <p:spPr>
          <a:xfrm>
            <a:off x="4161438" y="2757838"/>
            <a:ext cx="315450" cy="315450"/>
          </a:xfrm>
          <a:prstGeom prst="rect">
            <a:avLst/>
          </a:prstGeom>
          <a:noFill/>
          <a:ln>
            <a:noFill/>
          </a:ln>
        </p:spPr>
      </p:pic>
      <p:pic>
        <p:nvPicPr>
          <p:cNvPr descr="&lt;svg xmlns=&quot;http://www.w3.org/2000/svg&quot; enable-background=&quot;new 0 0 24 24&quot; height=&quot;24px&quot; viewBox=&quot;0 0 24 24&quot; width=&quot;24px&quot; fill=&quot;#5f6368&quot;&gt;&lt;g&gt;&lt;rect fill=&quot;none&quot; height=&quot;24&quot; width=&quot;24&quot;/&gt;&lt;/g&gt;&lt;g&gt;&lt;path d=&quot;M19 15H5c-1.66 0-3 1.34-3 3s1.34 3 3 3h14c1.66 0 3-1.34 3-3s-1.34-3-3-3zm0 4H5c-.55 0-1-.45-1-1s.45-1 1-1h14c.55 0 1 .45 1 1s-.45 1-1 1zM9 4v8c0 .55.45 1 1 1h8c.55 0 1-.45 1-1V4c0-.55-.45-1-1-1h-8c-.55 0-1 .45-1 1zm7 4h-4V6.02h4V8zM2 9.02h4.94v1.91H2V9.02zm2.01-3h2.93v1.96H4.01V6.02z&quot;/&gt;&lt;/g&gt;&lt;/svg&gt;" id="897" name="Google Shape;897;p97"/>
          <p:cNvPicPr preferRelativeResize="0"/>
          <p:nvPr/>
        </p:nvPicPr>
        <p:blipFill>
          <a:blip r:embed="rId16">
            <a:alphaModFix/>
          </a:blip>
          <a:stretch>
            <a:fillRect/>
          </a:stretch>
        </p:blipFill>
        <p:spPr>
          <a:xfrm>
            <a:off x="4181338" y="3795625"/>
            <a:ext cx="275650" cy="275650"/>
          </a:xfrm>
          <a:prstGeom prst="rect">
            <a:avLst/>
          </a:prstGeom>
          <a:noFill/>
          <a:ln>
            <a:noFill/>
          </a:ln>
        </p:spPr>
      </p:pic>
      <p:pic>
        <p:nvPicPr>
          <p:cNvPr id="898" name="Google Shape;898;p97"/>
          <p:cNvPicPr preferRelativeResize="0"/>
          <p:nvPr/>
        </p:nvPicPr>
        <p:blipFill>
          <a:blip r:embed="rId17">
            <a:alphaModFix/>
          </a:blip>
          <a:stretch>
            <a:fillRect/>
          </a:stretch>
        </p:blipFill>
        <p:spPr>
          <a:xfrm>
            <a:off x="7251175" y="2688820"/>
            <a:ext cx="352050" cy="32186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02" name="Shape 902"/>
        <p:cNvGrpSpPr/>
        <p:nvPr/>
      </p:nvGrpSpPr>
      <p:grpSpPr>
        <a:xfrm>
          <a:off x="0" y="0"/>
          <a:ext cx="0" cy="0"/>
          <a:chOff x="0" y="0"/>
          <a:chExt cx="0" cy="0"/>
        </a:xfrm>
      </p:grpSpPr>
      <p:sp>
        <p:nvSpPr>
          <p:cNvPr id="903" name="Google Shape;903;p98"/>
          <p:cNvSpPr/>
          <p:nvPr/>
        </p:nvSpPr>
        <p:spPr>
          <a:xfrm>
            <a:off x="419175" y="1286073"/>
            <a:ext cx="2722800" cy="3471600"/>
          </a:xfrm>
          <a:prstGeom prst="rect">
            <a:avLst/>
          </a:prstGeom>
          <a:solidFill>
            <a:srgbClr val="FFFFFF"/>
          </a:solid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904" name="Google Shape;904;p98"/>
          <p:cNvSpPr txBox="1"/>
          <p:nvPr/>
        </p:nvSpPr>
        <p:spPr>
          <a:xfrm>
            <a:off x="419175" y="996050"/>
            <a:ext cx="27228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da" sz="1200">
                <a:latin typeface="Lexend Deca"/>
                <a:ea typeface="Lexend Deca"/>
                <a:cs typeface="Lexend Deca"/>
                <a:sym typeface="Lexend Deca"/>
              </a:rPr>
              <a:t>Data Intelligence</a:t>
            </a:r>
            <a:br>
              <a:rPr lang="da" sz="1200">
                <a:latin typeface="DM Sans"/>
                <a:ea typeface="DM Sans"/>
                <a:cs typeface="DM Sans"/>
                <a:sym typeface="DM Sans"/>
              </a:rPr>
            </a:br>
            <a:endParaRPr sz="1200">
              <a:latin typeface="DM Sans"/>
              <a:ea typeface="DM Sans"/>
              <a:cs typeface="DM Sans"/>
              <a:sym typeface="DM Sans"/>
            </a:endParaRPr>
          </a:p>
          <a:p>
            <a:pPr indent="0" lvl="0" marL="0" rtl="0" algn="l">
              <a:lnSpc>
                <a:spcPct val="150000"/>
              </a:lnSpc>
              <a:spcBef>
                <a:spcPts val="0"/>
              </a:spcBef>
              <a:spcAft>
                <a:spcPts val="0"/>
              </a:spcAft>
              <a:buNone/>
            </a:pPr>
            <a:r>
              <a:rPr lang="da" sz="1200">
                <a:latin typeface="DM Sans"/>
                <a:ea typeface="DM Sans"/>
                <a:cs typeface="DM Sans"/>
                <a:sym typeface="DM Sans"/>
              </a:rPr>
              <a:t>Scalable reporting and intelligence solution.</a:t>
            </a:r>
            <a:endParaRPr sz="1200">
              <a:latin typeface="DM Sans"/>
              <a:ea typeface="DM Sans"/>
              <a:cs typeface="DM Sans"/>
              <a:sym typeface="DM Sans"/>
            </a:endParaRPr>
          </a:p>
          <a:p>
            <a:pPr indent="0" lvl="0" marL="0" rtl="0" algn="l">
              <a:lnSpc>
                <a:spcPct val="150000"/>
              </a:lnSpc>
              <a:spcBef>
                <a:spcPts val="0"/>
              </a:spcBef>
              <a:spcAft>
                <a:spcPts val="0"/>
              </a:spcAft>
              <a:buNone/>
            </a:pPr>
            <a:r>
              <a:t/>
            </a:r>
            <a:endParaRPr b="1" sz="1200">
              <a:latin typeface="DM Sans"/>
              <a:ea typeface="DM Sans"/>
              <a:cs typeface="DM Sans"/>
              <a:sym typeface="DM Sans"/>
            </a:endParaRPr>
          </a:p>
          <a:p>
            <a:pPr indent="0" lvl="0" marL="0" rtl="0" algn="l">
              <a:lnSpc>
                <a:spcPct val="150000"/>
              </a:lnSpc>
              <a:spcBef>
                <a:spcPts val="0"/>
              </a:spcBef>
              <a:spcAft>
                <a:spcPts val="0"/>
              </a:spcAft>
              <a:buNone/>
            </a:pPr>
            <a:r>
              <a:rPr b="1" lang="da" sz="1200">
                <a:latin typeface="DM Sans"/>
                <a:ea typeface="DM Sans"/>
                <a:cs typeface="DM Sans"/>
                <a:sym typeface="DM Sans"/>
              </a:rPr>
              <a:t>Purpose:</a:t>
            </a:r>
            <a:endParaRPr sz="1200">
              <a:latin typeface="DM Sans"/>
              <a:ea typeface="DM Sans"/>
              <a:cs typeface="DM Sans"/>
              <a:sym typeface="DM Sans"/>
            </a:endParaRPr>
          </a:p>
          <a:p>
            <a:pPr indent="0" lvl="0" marL="0" rtl="0" algn="l">
              <a:lnSpc>
                <a:spcPct val="150000"/>
              </a:lnSpc>
              <a:spcBef>
                <a:spcPts val="0"/>
              </a:spcBef>
              <a:spcAft>
                <a:spcPts val="0"/>
              </a:spcAft>
              <a:buNone/>
            </a:pPr>
            <a:r>
              <a:rPr lang="da" sz="1200">
                <a:latin typeface="DM Sans"/>
                <a:ea typeface="DM Sans"/>
                <a:cs typeface="DM Sans"/>
                <a:sym typeface="DM Sans"/>
              </a:rPr>
              <a:t>Ensure correct and easy-to- understand reporting at scale.</a:t>
            </a:r>
            <a:endParaRPr sz="1200">
              <a:latin typeface="DM Sans"/>
              <a:ea typeface="DM Sans"/>
              <a:cs typeface="DM Sans"/>
              <a:sym typeface="DM Sans"/>
            </a:endParaRPr>
          </a:p>
          <a:p>
            <a:pPr indent="0" lvl="0" marL="0" rtl="0" algn="l">
              <a:lnSpc>
                <a:spcPct val="150000"/>
              </a:lnSpc>
              <a:spcBef>
                <a:spcPts val="0"/>
              </a:spcBef>
              <a:spcAft>
                <a:spcPts val="0"/>
              </a:spcAft>
              <a:buNone/>
            </a:pPr>
            <a:r>
              <a:t/>
            </a:r>
            <a:endParaRPr b="1" sz="1200">
              <a:latin typeface="DM Sans"/>
              <a:ea typeface="DM Sans"/>
              <a:cs typeface="DM Sans"/>
              <a:sym typeface="DM Sans"/>
            </a:endParaRPr>
          </a:p>
          <a:p>
            <a:pPr indent="0" lvl="0" marL="0" rtl="0" algn="l">
              <a:lnSpc>
                <a:spcPct val="150000"/>
              </a:lnSpc>
              <a:spcBef>
                <a:spcPts val="0"/>
              </a:spcBef>
              <a:spcAft>
                <a:spcPts val="0"/>
              </a:spcAft>
              <a:buNone/>
            </a:pPr>
            <a:r>
              <a:rPr b="1" lang="da" sz="1200">
                <a:latin typeface="DM Sans"/>
                <a:ea typeface="DM Sans"/>
                <a:cs typeface="DM Sans"/>
                <a:sym typeface="DM Sans"/>
              </a:rPr>
              <a:t>Examples:</a:t>
            </a:r>
            <a:endParaRPr b="1" sz="1200">
              <a:latin typeface="DM Sans"/>
              <a:ea typeface="DM Sans"/>
              <a:cs typeface="DM Sans"/>
              <a:sym typeface="DM Sans"/>
            </a:endParaRPr>
          </a:p>
          <a:p>
            <a:pPr indent="0" lvl="0" marL="0" rtl="0" algn="l">
              <a:lnSpc>
                <a:spcPct val="150000"/>
              </a:lnSpc>
              <a:spcBef>
                <a:spcPts val="0"/>
              </a:spcBef>
              <a:spcAft>
                <a:spcPts val="0"/>
              </a:spcAft>
              <a:buNone/>
            </a:pPr>
            <a:r>
              <a:rPr lang="da" sz="1200">
                <a:solidFill>
                  <a:srgbClr val="858EE0"/>
                </a:solidFill>
                <a:latin typeface="Lexend Deca"/>
                <a:ea typeface="Lexend Deca"/>
                <a:cs typeface="Lexend Deca"/>
                <a:sym typeface="Lexend Deca"/>
              </a:rPr>
              <a:t>s360</a:t>
            </a:r>
            <a:r>
              <a:rPr lang="da" sz="1200">
                <a:latin typeface="DM Sans"/>
                <a:ea typeface="DM Sans"/>
                <a:cs typeface="DM Sans"/>
                <a:sym typeface="DM Sans"/>
              </a:rPr>
              <a:t> Marketing Reporting</a:t>
            </a:r>
            <a:endParaRPr sz="1200">
              <a:latin typeface="DM Sans"/>
              <a:ea typeface="DM Sans"/>
              <a:cs typeface="DM Sans"/>
              <a:sym typeface="DM Sans"/>
            </a:endParaRPr>
          </a:p>
          <a:p>
            <a:pPr indent="0" lvl="0" marL="0" rtl="0" algn="l">
              <a:lnSpc>
                <a:spcPct val="150000"/>
              </a:lnSpc>
              <a:spcBef>
                <a:spcPts val="0"/>
              </a:spcBef>
              <a:spcAft>
                <a:spcPts val="0"/>
              </a:spcAft>
              <a:buNone/>
            </a:pPr>
            <a:r>
              <a:rPr lang="da" sz="1200">
                <a:solidFill>
                  <a:srgbClr val="858EE0"/>
                </a:solidFill>
                <a:latin typeface="Lexend Deca"/>
                <a:ea typeface="Lexend Deca"/>
                <a:cs typeface="Lexend Deca"/>
                <a:sym typeface="Lexend Deca"/>
              </a:rPr>
              <a:t>s360</a:t>
            </a:r>
            <a:r>
              <a:rPr lang="da" sz="1200">
                <a:latin typeface="DM Sans"/>
                <a:ea typeface="DM Sans"/>
                <a:cs typeface="DM Sans"/>
                <a:sym typeface="DM Sans"/>
              </a:rPr>
              <a:t> Share of Search</a:t>
            </a:r>
            <a:endParaRPr sz="1200">
              <a:latin typeface="DM Sans"/>
              <a:ea typeface="DM Sans"/>
              <a:cs typeface="DM Sans"/>
              <a:sym typeface="DM Sans"/>
            </a:endParaRPr>
          </a:p>
          <a:p>
            <a:pPr indent="0" lvl="0" marL="0" rtl="0" algn="l">
              <a:lnSpc>
                <a:spcPct val="150000"/>
              </a:lnSpc>
              <a:spcBef>
                <a:spcPts val="0"/>
              </a:spcBef>
              <a:spcAft>
                <a:spcPts val="0"/>
              </a:spcAft>
              <a:buNone/>
            </a:pPr>
            <a:r>
              <a:rPr lang="da" sz="1200">
                <a:solidFill>
                  <a:srgbClr val="858EE0"/>
                </a:solidFill>
                <a:latin typeface="Lexend Deca"/>
                <a:ea typeface="Lexend Deca"/>
                <a:cs typeface="Lexend Deca"/>
                <a:sym typeface="Lexend Deca"/>
              </a:rPr>
              <a:t>s360</a:t>
            </a:r>
            <a:r>
              <a:rPr lang="da" sz="1200">
                <a:latin typeface="DM Sans"/>
                <a:ea typeface="DM Sans"/>
                <a:cs typeface="DM Sans"/>
                <a:sym typeface="DM Sans"/>
              </a:rPr>
              <a:t> Shopping Index</a:t>
            </a:r>
            <a:endParaRPr b="1" sz="1200">
              <a:latin typeface="DM Sans"/>
              <a:ea typeface="DM Sans"/>
              <a:cs typeface="DM Sans"/>
              <a:sym typeface="DM Sans"/>
            </a:endParaRPr>
          </a:p>
        </p:txBody>
      </p:sp>
      <p:sp>
        <p:nvSpPr>
          <p:cNvPr id="905" name="Google Shape;905;p98"/>
          <p:cNvSpPr/>
          <p:nvPr/>
        </p:nvSpPr>
        <p:spPr>
          <a:xfrm>
            <a:off x="3200550" y="1279600"/>
            <a:ext cx="2722800" cy="3471600"/>
          </a:xfrm>
          <a:prstGeom prst="rect">
            <a:avLst/>
          </a:prstGeom>
          <a:solidFill>
            <a:srgbClr val="FFFFFF"/>
          </a:solid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906" name="Google Shape;906;p98"/>
          <p:cNvSpPr/>
          <p:nvPr/>
        </p:nvSpPr>
        <p:spPr>
          <a:xfrm>
            <a:off x="6002025" y="1279600"/>
            <a:ext cx="2722800" cy="3471600"/>
          </a:xfrm>
          <a:prstGeom prst="rect">
            <a:avLst/>
          </a:prstGeom>
          <a:solidFill>
            <a:srgbClr val="FFFFFF"/>
          </a:solid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300"/>
          </a:p>
        </p:txBody>
      </p:sp>
      <p:sp>
        <p:nvSpPr>
          <p:cNvPr id="907" name="Google Shape;907;p98"/>
          <p:cNvSpPr txBox="1"/>
          <p:nvPr/>
        </p:nvSpPr>
        <p:spPr>
          <a:xfrm>
            <a:off x="3200550" y="996048"/>
            <a:ext cx="27429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da" sz="1200">
                <a:latin typeface="Lexend Deca"/>
                <a:ea typeface="Lexend Deca"/>
                <a:cs typeface="Lexend Deca"/>
                <a:sym typeface="Lexend Deca"/>
              </a:rPr>
              <a:t>Research &amp; Development</a:t>
            </a:r>
            <a:endParaRPr b="1" sz="1200">
              <a:latin typeface="Lexend Deca"/>
              <a:ea typeface="Lexend Deca"/>
              <a:cs typeface="Lexend Deca"/>
              <a:sym typeface="Lexend Deca"/>
            </a:endParaRPr>
          </a:p>
          <a:p>
            <a:pPr indent="0" lvl="0" marL="0" rtl="0" algn="l">
              <a:lnSpc>
                <a:spcPct val="150000"/>
              </a:lnSpc>
              <a:spcBef>
                <a:spcPts val="0"/>
              </a:spcBef>
              <a:spcAft>
                <a:spcPts val="0"/>
              </a:spcAft>
              <a:buNone/>
            </a:pPr>
            <a:r>
              <a:t/>
            </a:r>
            <a:endParaRPr sz="1200">
              <a:latin typeface="DM Sans"/>
              <a:ea typeface="DM Sans"/>
              <a:cs typeface="DM Sans"/>
              <a:sym typeface="DM Sans"/>
            </a:endParaRPr>
          </a:p>
          <a:p>
            <a:pPr indent="0" lvl="0" marL="0" rtl="0" algn="l">
              <a:lnSpc>
                <a:spcPct val="150000"/>
              </a:lnSpc>
              <a:spcBef>
                <a:spcPts val="0"/>
              </a:spcBef>
              <a:spcAft>
                <a:spcPts val="0"/>
              </a:spcAft>
              <a:buNone/>
            </a:pPr>
            <a:r>
              <a:rPr lang="da" sz="1200">
                <a:latin typeface="DM Sans"/>
                <a:ea typeface="DM Sans"/>
                <a:cs typeface="DM Sans"/>
                <a:sym typeface="DM Sans"/>
              </a:rPr>
              <a:t>New solutions that improve our commercial offerings.</a:t>
            </a:r>
            <a:endParaRPr sz="1200">
              <a:latin typeface="DM Sans"/>
              <a:ea typeface="DM Sans"/>
              <a:cs typeface="DM Sans"/>
              <a:sym typeface="DM Sans"/>
            </a:endParaRPr>
          </a:p>
          <a:p>
            <a:pPr indent="0" lvl="0" marL="0" rtl="0" algn="l">
              <a:lnSpc>
                <a:spcPct val="150000"/>
              </a:lnSpc>
              <a:spcBef>
                <a:spcPts val="0"/>
              </a:spcBef>
              <a:spcAft>
                <a:spcPts val="0"/>
              </a:spcAft>
              <a:buNone/>
            </a:pPr>
            <a:r>
              <a:t/>
            </a:r>
            <a:endParaRPr sz="1200">
              <a:latin typeface="DM Sans"/>
              <a:ea typeface="DM Sans"/>
              <a:cs typeface="DM Sans"/>
              <a:sym typeface="DM Sans"/>
            </a:endParaRPr>
          </a:p>
          <a:p>
            <a:pPr indent="0" lvl="0" marL="0" rtl="0" algn="l">
              <a:lnSpc>
                <a:spcPct val="150000"/>
              </a:lnSpc>
              <a:spcBef>
                <a:spcPts val="0"/>
              </a:spcBef>
              <a:spcAft>
                <a:spcPts val="0"/>
              </a:spcAft>
              <a:buNone/>
            </a:pPr>
            <a:r>
              <a:rPr b="1" lang="da" sz="1200">
                <a:latin typeface="DM Sans"/>
                <a:ea typeface="DM Sans"/>
                <a:cs typeface="DM Sans"/>
                <a:sym typeface="DM Sans"/>
              </a:rPr>
              <a:t>Purpose:</a:t>
            </a:r>
            <a:endParaRPr sz="1200">
              <a:latin typeface="DM Sans"/>
              <a:ea typeface="DM Sans"/>
              <a:cs typeface="DM Sans"/>
              <a:sym typeface="DM Sans"/>
            </a:endParaRPr>
          </a:p>
          <a:p>
            <a:pPr indent="0" lvl="0" marL="0" rtl="0" algn="l">
              <a:lnSpc>
                <a:spcPct val="150000"/>
              </a:lnSpc>
              <a:spcBef>
                <a:spcPts val="0"/>
              </a:spcBef>
              <a:spcAft>
                <a:spcPts val="0"/>
              </a:spcAft>
              <a:buNone/>
            </a:pPr>
            <a:r>
              <a:rPr lang="da" sz="1200">
                <a:latin typeface="DM Sans"/>
                <a:ea typeface="DM Sans"/>
                <a:cs typeface="DM Sans"/>
                <a:sym typeface="DM Sans"/>
              </a:rPr>
              <a:t>Develop and fine-tune tech solutions to our specialists.</a:t>
            </a:r>
            <a:endParaRPr sz="1200">
              <a:latin typeface="DM Sans"/>
              <a:ea typeface="DM Sans"/>
              <a:cs typeface="DM Sans"/>
              <a:sym typeface="DM Sans"/>
            </a:endParaRPr>
          </a:p>
          <a:p>
            <a:pPr indent="0" lvl="0" marL="0" rtl="0" algn="l">
              <a:lnSpc>
                <a:spcPct val="150000"/>
              </a:lnSpc>
              <a:spcBef>
                <a:spcPts val="0"/>
              </a:spcBef>
              <a:spcAft>
                <a:spcPts val="0"/>
              </a:spcAft>
              <a:buNone/>
            </a:pPr>
            <a:r>
              <a:t/>
            </a:r>
            <a:endParaRPr sz="1200">
              <a:latin typeface="DM Sans"/>
              <a:ea typeface="DM Sans"/>
              <a:cs typeface="DM Sans"/>
              <a:sym typeface="DM Sans"/>
            </a:endParaRPr>
          </a:p>
          <a:p>
            <a:pPr indent="0" lvl="0" marL="0" rtl="0" algn="l">
              <a:lnSpc>
                <a:spcPct val="150000"/>
              </a:lnSpc>
              <a:spcBef>
                <a:spcPts val="0"/>
              </a:spcBef>
              <a:spcAft>
                <a:spcPts val="0"/>
              </a:spcAft>
              <a:buNone/>
            </a:pPr>
            <a:r>
              <a:rPr b="1" lang="da" sz="1200">
                <a:latin typeface="DM Sans"/>
                <a:ea typeface="DM Sans"/>
                <a:cs typeface="DM Sans"/>
                <a:sym typeface="DM Sans"/>
              </a:rPr>
              <a:t>Examples:</a:t>
            </a:r>
            <a:endParaRPr b="1" sz="1200">
              <a:latin typeface="DM Sans"/>
              <a:ea typeface="DM Sans"/>
              <a:cs typeface="DM Sans"/>
              <a:sym typeface="DM Sans"/>
            </a:endParaRPr>
          </a:p>
          <a:p>
            <a:pPr indent="0" lvl="0" marL="0" rtl="0" algn="l">
              <a:lnSpc>
                <a:spcPct val="150000"/>
              </a:lnSpc>
              <a:spcBef>
                <a:spcPts val="0"/>
              </a:spcBef>
              <a:spcAft>
                <a:spcPts val="0"/>
              </a:spcAft>
              <a:buNone/>
            </a:pPr>
            <a:r>
              <a:rPr lang="da" sz="1200">
                <a:solidFill>
                  <a:srgbClr val="858EE0"/>
                </a:solidFill>
                <a:latin typeface="Lexend Deca"/>
                <a:ea typeface="Lexend Deca"/>
                <a:cs typeface="Lexend Deca"/>
                <a:sym typeface="Lexend Deca"/>
              </a:rPr>
              <a:t>s360</a:t>
            </a:r>
            <a:r>
              <a:rPr lang="da" sz="1200">
                <a:latin typeface="DM Sans"/>
                <a:ea typeface="DM Sans"/>
                <a:cs typeface="DM Sans"/>
                <a:sym typeface="DM Sans"/>
              </a:rPr>
              <a:t> Forecasting Platform</a:t>
            </a:r>
            <a:endParaRPr sz="1200">
              <a:solidFill>
                <a:srgbClr val="858EE0"/>
              </a:solidFill>
              <a:latin typeface="Lexend Deca"/>
              <a:ea typeface="Lexend Deca"/>
              <a:cs typeface="Lexend Deca"/>
              <a:sym typeface="Lexend Deca"/>
            </a:endParaRPr>
          </a:p>
          <a:p>
            <a:pPr indent="0" lvl="0" marL="0" rtl="0" algn="l">
              <a:lnSpc>
                <a:spcPct val="150000"/>
              </a:lnSpc>
              <a:spcBef>
                <a:spcPts val="0"/>
              </a:spcBef>
              <a:spcAft>
                <a:spcPts val="0"/>
              </a:spcAft>
              <a:buNone/>
            </a:pPr>
            <a:r>
              <a:rPr lang="da" sz="1200">
                <a:solidFill>
                  <a:srgbClr val="858EE0"/>
                </a:solidFill>
                <a:latin typeface="Lexend Deca"/>
                <a:ea typeface="Lexend Deca"/>
                <a:cs typeface="Lexend Deca"/>
                <a:sym typeface="Lexend Deca"/>
              </a:rPr>
              <a:t>s360</a:t>
            </a:r>
            <a:r>
              <a:rPr lang="da" sz="1200">
                <a:latin typeface="DM Sans"/>
                <a:ea typeface="DM Sans"/>
                <a:cs typeface="DM Sans"/>
                <a:sym typeface="DM Sans"/>
              </a:rPr>
              <a:t> Quantum Feed Engine</a:t>
            </a:r>
            <a:endParaRPr sz="1200">
              <a:latin typeface="DM Sans"/>
              <a:ea typeface="DM Sans"/>
              <a:cs typeface="DM Sans"/>
              <a:sym typeface="DM Sans"/>
            </a:endParaRPr>
          </a:p>
          <a:p>
            <a:pPr indent="0" lvl="0" marL="0" rtl="0" algn="l">
              <a:lnSpc>
                <a:spcPct val="150000"/>
              </a:lnSpc>
              <a:spcBef>
                <a:spcPts val="0"/>
              </a:spcBef>
              <a:spcAft>
                <a:spcPts val="0"/>
              </a:spcAft>
              <a:buNone/>
            </a:pPr>
            <a:r>
              <a:rPr lang="da" sz="1200">
                <a:solidFill>
                  <a:srgbClr val="858EE0"/>
                </a:solidFill>
                <a:latin typeface="Lexend Deca"/>
                <a:ea typeface="Lexend Deca"/>
                <a:cs typeface="Lexend Deca"/>
                <a:sym typeface="Lexend Deca"/>
              </a:rPr>
              <a:t>s360</a:t>
            </a:r>
            <a:r>
              <a:rPr lang="da" sz="1200">
                <a:latin typeface="DM Sans"/>
                <a:ea typeface="DM Sans"/>
                <a:cs typeface="DM Sans"/>
                <a:sym typeface="DM Sans"/>
              </a:rPr>
              <a:t> Core Variant Logic</a:t>
            </a:r>
            <a:endParaRPr sz="1200">
              <a:latin typeface="DM Sans"/>
              <a:ea typeface="DM Sans"/>
              <a:cs typeface="DM Sans"/>
              <a:sym typeface="DM Sans"/>
            </a:endParaRPr>
          </a:p>
        </p:txBody>
      </p:sp>
      <p:sp>
        <p:nvSpPr>
          <p:cNvPr id="908" name="Google Shape;908;p98"/>
          <p:cNvSpPr txBox="1"/>
          <p:nvPr/>
        </p:nvSpPr>
        <p:spPr>
          <a:xfrm>
            <a:off x="6002025" y="996058"/>
            <a:ext cx="2722800" cy="3694200"/>
          </a:xfrm>
          <a:prstGeom prst="rect">
            <a:avLst/>
          </a:prstGeom>
          <a:noFill/>
          <a:ln>
            <a:noFill/>
          </a:ln>
        </p:spPr>
        <p:txBody>
          <a:bodyPr anchorCtr="0" anchor="t" bIns="91425" lIns="91425" spcFirstLastPara="1" rIns="91425" wrap="square" tIns="91425">
            <a:spAutoFit/>
          </a:bodyPr>
          <a:lstStyle/>
          <a:p>
            <a:pPr indent="0" lvl="0" marL="0" rtl="0" algn="l">
              <a:lnSpc>
                <a:spcPct val="150000"/>
              </a:lnSpc>
              <a:spcBef>
                <a:spcPts val="0"/>
              </a:spcBef>
              <a:spcAft>
                <a:spcPts val="0"/>
              </a:spcAft>
              <a:buNone/>
            </a:pPr>
            <a:r>
              <a:rPr b="1" lang="da" sz="1200">
                <a:solidFill>
                  <a:srgbClr val="292B3D"/>
                </a:solidFill>
                <a:latin typeface="Lexend Deca"/>
                <a:ea typeface="Lexend Deca"/>
                <a:cs typeface="Lexend Deca"/>
                <a:sym typeface="Lexend Deca"/>
              </a:rPr>
              <a:t>Cloud</a:t>
            </a:r>
            <a:endParaRPr b="1" sz="1200">
              <a:solidFill>
                <a:srgbClr val="292B3D"/>
              </a:solidFill>
              <a:latin typeface="Lexend Deca"/>
              <a:ea typeface="Lexend Deca"/>
              <a:cs typeface="Lexend Deca"/>
              <a:sym typeface="Lexend Deca"/>
            </a:endParaRPr>
          </a:p>
          <a:p>
            <a:pPr indent="0" lvl="0" marL="0" rtl="0" algn="l">
              <a:lnSpc>
                <a:spcPct val="150000"/>
              </a:lnSpc>
              <a:spcBef>
                <a:spcPts val="0"/>
              </a:spcBef>
              <a:spcAft>
                <a:spcPts val="0"/>
              </a:spcAft>
              <a:buNone/>
            </a:pPr>
            <a:r>
              <a:t/>
            </a:r>
            <a:endParaRPr sz="1200">
              <a:solidFill>
                <a:srgbClr val="292B3D"/>
              </a:solidFill>
              <a:latin typeface="DM Sans"/>
              <a:ea typeface="DM Sans"/>
              <a:cs typeface="DM Sans"/>
              <a:sym typeface="DM Sans"/>
            </a:endParaRPr>
          </a:p>
          <a:p>
            <a:pPr indent="0" lvl="0" marL="0" rtl="0" algn="l">
              <a:lnSpc>
                <a:spcPct val="150000"/>
              </a:lnSpc>
              <a:spcBef>
                <a:spcPts val="0"/>
              </a:spcBef>
              <a:spcAft>
                <a:spcPts val="0"/>
              </a:spcAft>
              <a:buNone/>
            </a:pPr>
            <a:r>
              <a:rPr lang="da" sz="1200">
                <a:solidFill>
                  <a:srgbClr val="292B3D"/>
                </a:solidFill>
                <a:latin typeface="DM Sans"/>
                <a:ea typeface="DM Sans"/>
                <a:cs typeface="DM Sans"/>
                <a:sym typeface="DM Sans"/>
              </a:rPr>
              <a:t>Consultancy and custom </a:t>
            </a:r>
            <a:r>
              <a:rPr lang="da" sz="1200">
                <a:solidFill>
                  <a:srgbClr val="292B3D"/>
                </a:solidFill>
                <a:latin typeface="DM Sans"/>
                <a:ea typeface="DM Sans"/>
                <a:cs typeface="DM Sans"/>
                <a:sym typeface="DM Sans"/>
              </a:rPr>
              <a:t>client</a:t>
            </a:r>
            <a:r>
              <a:rPr lang="da" sz="1200">
                <a:solidFill>
                  <a:srgbClr val="292B3D"/>
                </a:solidFill>
                <a:latin typeface="DM Sans"/>
                <a:ea typeface="DM Sans"/>
                <a:cs typeface="DM Sans"/>
                <a:sym typeface="DM Sans"/>
              </a:rPr>
              <a:t> projects.</a:t>
            </a:r>
            <a:endParaRPr sz="1200">
              <a:solidFill>
                <a:srgbClr val="292B3D"/>
              </a:solidFill>
              <a:latin typeface="DM Sans"/>
              <a:ea typeface="DM Sans"/>
              <a:cs typeface="DM Sans"/>
              <a:sym typeface="DM Sans"/>
            </a:endParaRPr>
          </a:p>
          <a:p>
            <a:pPr indent="0" lvl="0" marL="0" rtl="0" algn="l">
              <a:lnSpc>
                <a:spcPct val="150000"/>
              </a:lnSpc>
              <a:spcBef>
                <a:spcPts val="0"/>
              </a:spcBef>
              <a:spcAft>
                <a:spcPts val="0"/>
              </a:spcAft>
              <a:buNone/>
            </a:pPr>
            <a:r>
              <a:t/>
            </a:r>
            <a:endParaRPr b="1" sz="1200">
              <a:solidFill>
                <a:srgbClr val="292B3D"/>
              </a:solidFill>
              <a:latin typeface="DM Sans"/>
              <a:ea typeface="DM Sans"/>
              <a:cs typeface="DM Sans"/>
              <a:sym typeface="DM Sans"/>
            </a:endParaRPr>
          </a:p>
          <a:p>
            <a:pPr indent="0" lvl="0" marL="0" rtl="0" algn="l">
              <a:lnSpc>
                <a:spcPct val="150000"/>
              </a:lnSpc>
              <a:spcBef>
                <a:spcPts val="0"/>
              </a:spcBef>
              <a:spcAft>
                <a:spcPts val="0"/>
              </a:spcAft>
              <a:buNone/>
            </a:pPr>
            <a:r>
              <a:rPr b="1" lang="da" sz="1200">
                <a:latin typeface="DM Sans"/>
                <a:ea typeface="DM Sans"/>
                <a:cs typeface="DM Sans"/>
                <a:sym typeface="DM Sans"/>
              </a:rPr>
              <a:t>Purpose:</a:t>
            </a:r>
            <a:endParaRPr sz="1200">
              <a:latin typeface="DM Sans"/>
              <a:ea typeface="DM Sans"/>
              <a:cs typeface="DM Sans"/>
              <a:sym typeface="DM Sans"/>
            </a:endParaRPr>
          </a:p>
          <a:p>
            <a:pPr indent="0" lvl="0" marL="0" rtl="0" algn="l">
              <a:lnSpc>
                <a:spcPct val="150000"/>
              </a:lnSpc>
              <a:spcBef>
                <a:spcPts val="0"/>
              </a:spcBef>
              <a:spcAft>
                <a:spcPts val="0"/>
              </a:spcAft>
              <a:buNone/>
            </a:pPr>
            <a:r>
              <a:rPr lang="da" sz="1200">
                <a:latin typeface="DM Sans"/>
                <a:ea typeface="DM Sans"/>
                <a:cs typeface="DM Sans"/>
                <a:sym typeface="DM Sans"/>
              </a:rPr>
              <a:t>Help customers with custom data and AI projects.</a:t>
            </a:r>
            <a:endParaRPr sz="1200">
              <a:latin typeface="DM Sans"/>
              <a:ea typeface="DM Sans"/>
              <a:cs typeface="DM Sans"/>
              <a:sym typeface="DM Sans"/>
            </a:endParaRPr>
          </a:p>
          <a:p>
            <a:pPr indent="0" lvl="0" marL="0" rtl="0" algn="l">
              <a:lnSpc>
                <a:spcPct val="150000"/>
              </a:lnSpc>
              <a:spcBef>
                <a:spcPts val="0"/>
              </a:spcBef>
              <a:spcAft>
                <a:spcPts val="0"/>
              </a:spcAft>
              <a:buNone/>
            </a:pPr>
            <a:r>
              <a:t/>
            </a:r>
            <a:endParaRPr b="1" sz="1200">
              <a:solidFill>
                <a:srgbClr val="292B3D"/>
              </a:solidFill>
              <a:latin typeface="DM Sans"/>
              <a:ea typeface="DM Sans"/>
              <a:cs typeface="DM Sans"/>
              <a:sym typeface="DM Sans"/>
            </a:endParaRPr>
          </a:p>
          <a:p>
            <a:pPr indent="0" lvl="0" marL="0" rtl="0" algn="l">
              <a:lnSpc>
                <a:spcPct val="150000"/>
              </a:lnSpc>
              <a:spcBef>
                <a:spcPts val="0"/>
              </a:spcBef>
              <a:spcAft>
                <a:spcPts val="0"/>
              </a:spcAft>
              <a:buNone/>
            </a:pPr>
            <a:r>
              <a:rPr b="1" lang="da" sz="1200">
                <a:solidFill>
                  <a:srgbClr val="292B3D"/>
                </a:solidFill>
                <a:latin typeface="DM Sans"/>
                <a:ea typeface="DM Sans"/>
                <a:cs typeface="DM Sans"/>
                <a:sym typeface="DM Sans"/>
              </a:rPr>
              <a:t>Examples:</a:t>
            </a:r>
            <a:endParaRPr sz="1200">
              <a:solidFill>
                <a:srgbClr val="292B3D"/>
              </a:solidFill>
              <a:latin typeface="DM Sans"/>
              <a:ea typeface="DM Sans"/>
              <a:cs typeface="DM Sans"/>
              <a:sym typeface="DM Sans"/>
            </a:endParaRPr>
          </a:p>
          <a:p>
            <a:pPr indent="0" lvl="0" marL="0" rtl="0" algn="l">
              <a:lnSpc>
                <a:spcPct val="150000"/>
              </a:lnSpc>
              <a:spcBef>
                <a:spcPts val="0"/>
              </a:spcBef>
              <a:spcAft>
                <a:spcPts val="0"/>
              </a:spcAft>
              <a:buNone/>
            </a:pPr>
            <a:r>
              <a:rPr lang="da" sz="1200">
                <a:solidFill>
                  <a:srgbClr val="858EE0"/>
                </a:solidFill>
                <a:latin typeface="Lexend Deca"/>
                <a:ea typeface="Lexend Deca"/>
                <a:cs typeface="Lexend Deca"/>
                <a:sym typeface="Lexend Deca"/>
              </a:rPr>
              <a:t>s360 </a:t>
            </a:r>
            <a:r>
              <a:rPr lang="da" sz="1200">
                <a:solidFill>
                  <a:srgbClr val="292B3D"/>
                </a:solidFill>
                <a:latin typeface="DM Sans"/>
                <a:ea typeface="DM Sans"/>
                <a:cs typeface="DM Sans"/>
                <a:sym typeface="DM Sans"/>
              </a:rPr>
              <a:t>Mixed Marketing Modelling</a:t>
            </a:r>
            <a:endParaRPr sz="1200">
              <a:solidFill>
                <a:srgbClr val="292B3D"/>
              </a:solidFill>
              <a:latin typeface="DM Sans"/>
              <a:ea typeface="DM Sans"/>
              <a:cs typeface="DM Sans"/>
              <a:sym typeface="DM Sans"/>
            </a:endParaRPr>
          </a:p>
          <a:p>
            <a:pPr indent="0" lvl="0" marL="0" rtl="0" algn="l">
              <a:lnSpc>
                <a:spcPct val="150000"/>
              </a:lnSpc>
              <a:spcBef>
                <a:spcPts val="0"/>
              </a:spcBef>
              <a:spcAft>
                <a:spcPts val="0"/>
              </a:spcAft>
              <a:buNone/>
            </a:pPr>
            <a:r>
              <a:rPr lang="da" sz="1200">
                <a:solidFill>
                  <a:srgbClr val="858EE0"/>
                </a:solidFill>
                <a:latin typeface="Lexend Deca"/>
                <a:ea typeface="Lexend Deca"/>
                <a:cs typeface="Lexend Deca"/>
                <a:sym typeface="Lexend Deca"/>
              </a:rPr>
              <a:t>s360 </a:t>
            </a:r>
            <a:r>
              <a:rPr lang="da" sz="1200">
                <a:solidFill>
                  <a:srgbClr val="292B3D"/>
                </a:solidFill>
                <a:latin typeface="DM Sans"/>
                <a:ea typeface="DM Sans"/>
                <a:cs typeface="DM Sans"/>
                <a:sym typeface="DM Sans"/>
              </a:rPr>
              <a:t>Looker Enterprise Solution</a:t>
            </a:r>
            <a:endParaRPr sz="1200">
              <a:solidFill>
                <a:srgbClr val="292B3D"/>
              </a:solidFill>
              <a:latin typeface="DM Sans"/>
              <a:ea typeface="DM Sans"/>
              <a:cs typeface="DM Sans"/>
              <a:sym typeface="DM Sans"/>
            </a:endParaRPr>
          </a:p>
          <a:p>
            <a:pPr indent="0" lvl="0" marL="0" rtl="0" algn="l">
              <a:lnSpc>
                <a:spcPct val="150000"/>
              </a:lnSpc>
              <a:spcBef>
                <a:spcPts val="0"/>
              </a:spcBef>
              <a:spcAft>
                <a:spcPts val="0"/>
              </a:spcAft>
              <a:buNone/>
            </a:pPr>
            <a:r>
              <a:rPr lang="da" sz="1200">
                <a:solidFill>
                  <a:srgbClr val="858EE0"/>
                </a:solidFill>
                <a:latin typeface="Lexend Deca"/>
                <a:ea typeface="Lexend Deca"/>
                <a:cs typeface="Lexend Deca"/>
                <a:sym typeface="Lexend Deca"/>
              </a:rPr>
              <a:t>s360 </a:t>
            </a:r>
            <a:r>
              <a:rPr lang="da" sz="1200">
                <a:solidFill>
                  <a:srgbClr val="292B3D"/>
                </a:solidFill>
                <a:latin typeface="DM Sans"/>
                <a:ea typeface="DM Sans"/>
                <a:cs typeface="DM Sans"/>
                <a:sym typeface="DM Sans"/>
              </a:rPr>
              <a:t>LookML Data modelling</a:t>
            </a:r>
            <a:endParaRPr sz="1200">
              <a:solidFill>
                <a:srgbClr val="292B3D"/>
              </a:solidFill>
              <a:latin typeface="DM Sans"/>
              <a:ea typeface="DM Sans"/>
              <a:cs typeface="DM Sans"/>
              <a:sym typeface="DM Sans"/>
            </a:endParaRPr>
          </a:p>
        </p:txBody>
      </p:sp>
      <p:sp>
        <p:nvSpPr>
          <p:cNvPr id="909" name="Google Shape;909;p98"/>
          <p:cNvSpPr txBox="1"/>
          <p:nvPr/>
        </p:nvSpPr>
        <p:spPr>
          <a:xfrm>
            <a:off x="419175" y="368825"/>
            <a:ext cx="76602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a:latin typeface="DM Serif Text"/>
                <a:ea typeface="DM Serif Text"/>
                <a:cs typeface="DM Serif Text"/>
                <a:sym typeface="DM Serif Text"/>
              </a:rPr>
              <a:t>s360 Tech Departments</a:t>
            </a:r>
            <a:endParaRPr>
              <a:latin typeface="DM Serif Text"/>
              <a:ea typeface="DM Serif Text"/>
              <a:cs typeface="DM Serif Text"/>
              <a:sym typeface="DM Serif Tex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99"/>
          <p:cNvSpPr/>
          <p:nvPr/>
        </p:nvSpPr>
        <p:spPr>
          <a:xfrm>
            <a:off x="504300" y="1708500"/>
            <a:ext cx="8135400" cy="702900"/>
          </a:xfrm>
          <a:prstGeom prst="rect">
            <a:avLst/>
          </a:prstGeom>
          <a:solidFill>
            <a:srgbClr val="133C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15" name="Google Shape;915;p99"/>
          <p:cNvSpPr txBox="1"/>
          <p:nvPr>
            <p:ph type="title"/>
          </p:nvPr>
        </p:nvSpPr>
        <p:spPr>
          <a:xfrm>
            <a:off x="490263" y="1115700"/>
            <a:ext cx="8135400" cy="2912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a:solidFill>
                  <a:schemeClr val="dk1"/>
                </a:solidFill>
              </a:rPr>
              <a:t>#1	Introducing s360</a:t>
            </a:r>
            <a:endParaRPr sz="12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rPr lang="da">
                <a:solidFill>
                  <a:schemeClr val="lt1"/>
                </a:solidFill>
              </a:rPr>
              <a:t>#2	JYSK as a Company </a:t>
            </a:r>
            <a:endParaRPr>
              <a:solidFill>
                <a:schemeClr val="lt1"/>
              </a:solidFill>
            </a:endParaRPr>
          </a:p>
          <a:p>
            <a:pPr indent="0" lvl="0" marL="0" rtl="0" algn="l">
              <a:lnSpc>
                <a:spcPct val="80000"/>
              </a:lnSpc>
              <a:spcBef>
                <a:spcPts val="0"/>
              </a:spcBef>
              <a:spcAft>
                <a:spcPts val="0"/>
              </a:spcAft>
              <a:buNone/>
            </a:pPr>
            <a:r>
              <a:t/>
            </a:r>
            <a:endParaRPr>
              <a:solidFill>
                <a:schemeClr val="lt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rPr lang="da">
                <a:solidFill>
                  <a:schemeClr val="dk1"/>
                </a:solidFill>
              </a:rPr>
              <a:t>#3	Presenting the case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rPr lang="da">
                <a:solidFill>
                  <a:schemeClr val="dk1"/>
                </a:solidFill>
              </a:rPr>
              <a:t>#4	Closing Marks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rgbClr val="888888"/>
              </a:solidFill>
            </a:endParaRPr>
          </a:p>
        </p:txBody>
      </p:sp>
      <p:sp>
        <p:nvSpPr>
          <p:cNvPr id="916" name="Google Shape;916;p99"/>
          <p:cNvSpPr txBox="1"/>
          <p:nvPr>
            <p:ph type="title"/>
          </p:nvPr>
        </p:nvSpPr>
        <p:spPr>
          <a:xfrm>
            <a:off x="425800" y="166025"/>
            <a:ext cx="3384300" cy="487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sz="1000">
                <a:solidFill>
                  <a:srgbClr val="133C8A"/>
                </a:solidFill>
                <a:latin typeface="DM Sans"/>
                <a:ea typeface="DM Sans"/>
                <a:cs typeface="DM Sans"/>
                <a:sym typeface="DM Sans"/>
              </a:rPr>
              <a:t>➔ Agenda</a:t>
            </a:r>
            <a:endParaRPr sz="1000">
              <a:solidFill>
                <a:srgbClr val="133C8A"/>
              </a:solidFill>
              <a:latin typeface="DM Sans"/>
              <a:ea typeface="DM Sans"/>
              <a:cs typeface="DM Sans"/>
              <a:sym typeface="DM Sans"/>
            </a:endParaRPr>
          </a:p>
        </p:txBody>
      </p:sp>
      <p:cxnSp>
        <p:nvCxnSpPr>
          <p:cNvPr id="917" name="Google Shape;917;p99"/>
          <p:cNvCxnSpPr/>
          <p:nvPr/>
        </p:nvCxnSpPr>
        <p:spPr>
          <a:xfrm>
            <a:off x="563038" y="3217375"/>
            <a:ext cx="8090700" cy="0"/>
          </a:xfrm>
          <a:prstGeom prst="straightConnector1">
            <a:avLst/>
          </a:prstGeom>
          <a:noFill/>
          <a:ln cap="flat" cmpd="sng" w="9525">
            <a:solidFill>
              <a:srgbClr val="888888"/>
            </a:solidFill>
            <a:prstDash val="solid"/>
            <a:round/>
            <a:headEnd len="med" w="med" type="none"/>
            <a:tailEnd len="med" w="med" type="none"/>
          </a:ln>
        </p:spPr>
      </p:cxn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pic>
        <p:nvPicPr>
          <p:cNvPr id="923" name="Google Shape;923;p10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924" name="Google Shape;924;p100"/>
          <p:cNvSpPr/>
          <p:nvPr/>
        </p:nvSpPr>
        <p:spPr>
          <a:xfrm flipH="1" rot="1036159">
            <a:off x="942030" y="-3147550"/>
            <a:ext cx="11766013" cy="5126225"/>
          </a:xfrm>
          <a:prstGeom prst="rect">
            <a:avLst/>
          </a:prstGeom>
          <a:solidFill>
            <a:schemeClr val="dk1">
              <a:alpha val="3098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25" name="Google Shape;925;p100"/>
          <p:cNvSpPr/>
          <p:nvPr/>
        </p:nvSpPr>
        <p:spPr>
          <a:xfrm flipH="1" rot="745509">
            <a:off x="-4523513" y="3216352"/>
            <a:ext cx="11765908" cy="5126254"/>
          </a:xfrm>
          <a:prstGeom prst="rect">
            <a:avLst/>
          </a:prstGeom>
          <a:solidFill>
            <a:schemeClr val="dk1">
              <a:alpha val="8627"/>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26" name="Google Shape;926;p100"/>
          <p:cNvSpPr txBox="1"/>
          <p:nvPr>
            <p:ph idx="1" type="subTitle"/>
          </p:nvPr>
        </p:nvSpPr>
        <p:spPr>
          <a:xfrm>
            <a:off x="6296025" y="846833"/>
            <a:ext cx="2539364" cy="341807"/>
          </a:xfrm>
          <a:prstGeom prst="rect">
            <a:avLst/>
          </a:prstGeom>
          <a:noFill/>
          <a:ln>
            <a:noFill/>
          </a:ln>
        </p:spPr>
        <p:txBody>
          <a:bodyPr anchorCtr="0" anchor="t" bIns="34275" lIns="68575" spcFirstLastPara="1" rIns="68575" wrap="square" tIns="34275">
            <a:normAutofit/>
          </a:bodyPr>
          <a:lstStyle/>
          <a:p>
            <a:pPr indent="0" lvl="0" marL="0" rtl="0" algn="r">
              <a:lnSpc>
                <a:spcPct val="90000"/>
              </a:lnSpc>
              <a:spcBef>
                <a:spcPts val="0"/>
              </a:spcBef>
              <a:spcAft>
                <a:spcPts val="0"/>
              </a:spcAft>
              <a:buClr>
                <a:schemeClr val="lt1"/>
              </a:buClr>
              <a:buSzPts val="1400"/>
              <a:buFont typeface="Verdana"/>
              <a:buNone/>
            </a:pPr>
            <a:r>
              <a:rPr lang="da"/>
              <a:t>March 2025</a:t>
            </a:r>
            <a:endParaRPr/>
          </a:p>
        </p:txBody>
      </p:sp>
      <p:sp>
        <p:nvSpPr>
          <p:cNvPr id="927" name="Google Shape;927;p100"/>
          <p:cNvSpPr txBox="1"/>
          <p:nvPr>
            <p:ph type="title"/>
          </p:nvPr>
        </p:nvSpPr>
        <p:spPr>
          <a:xfrm>
            <a:off x="4814888" y="290068"/>
            <a:ext cx="4020502" cy="738633"/>
          </a:xfrm>
          <a:prstGeom prst="rect">
            <a:avLst/>
          </a:prstGeom>
          <a:noFill/>
          <a:ln>
            <a:noFill/>
          </a:ln>
        </p:spPr>
        <p:txBody>
          <a:bodyPr anchorCtr="0" anchor="t" bIns="34275" lIns="68575" spcFirstLastPara="1" rIns="68575" wrap="square" tIns="34275">
            <a:noAutofit/>
          </a:bodyPr>
          <a:lstStyle/>
          <a:p>
            <a:pPr indent="0" lvl="0" marL="0" rtl="0" algn="r">
              <a:lnSpc>
                <a:spcPct val="100000"/>
              </a:lnSpc>
              <a:spcBef>
                <a:spcPts val="0"/>
              </a:spcBef>
              <a:spcAft>
                <a:spcPts val="0"/>
              </a:spcAft>
              <a:buClr>
                <a:schemeClr val="lt1"/>
              </a:buClr>
              <a:buSzPts val="1700"/>
              <a:buFont typeface="Verdana"/>
              <a:buNone/>
            </a:pPr>
            <a:r>
              <a:rPr lang="da" sz="1700" cap="none"/>
              <a:t>JYSK company</a:t>
            </a:r>
            <a:br>
              <a:rPr lang="da" sz="1700" cap="none"/>
            </a:br>
            <a:r>
              <a:rPr lang="da" sz="1700" cap="none"/>
              <a:t>presentation</a:t>
            </a:r>
            <a:endParaRPr b="0" sz="1700" cap="none"/>
          </a:p>
        </p:txBody>
      </p:sp>
      <p:sp>
        <p:nvSpPr>
          <p:cNvPr id="928" name="Google Shape;928;p100"/>
          <p:cNvSpPr txBox="1"/>
          <p:nvPr>
            <p:ph idx="4"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grpSp>
        <p:nvGrpSpPr>
          <p:cNvPr id="929" name="Google Shape;929;p100"/>
          <p:cNvGrpSpPr/>
          <p:nvPr/>
        </p:nvGrpSpPr>
        <p:grpSpPr>
          <a:xfrm>
            <a:off x="221147" y="4692047"/>
            <a:ext cx="1840498" cy="229123"/>
            <a:chOff x="294863" y="6256062"/>
            <a:chExt cx="2453997" cy="305497"/>
          </a:xfrm>
        </p:grpSpPr>
        <p:pic>
          <p:nvPicPr>
            <p:cNvPr id="930" name="Google Shape;930;p100"/>
            <p:cNvPicPr preferRelativeResize="0"/>
            <p:nvPr/>
          </p:nvPicPr>
          <p:blipFill rotWithShape="1">
            <a:blip r:embed="rId4">
              <a:alphaModFix/>
            </a:blip>
            <a:srcRect b="0" l="0" r="0" t="0"/>
            <a:stretch/>
          </p:blipFill>
          <p:spPr>
            <a:xfrm>
              <a:off x="1137295" y="6357426"/>
              <a:ext cx="1611565" cy="121057"/>
            </a:xfrm>
            <a:prstGeom prst="rect">
              <a:avLst/>
            </a:prstGeom>
            <a:noFill/>
            <a:ln>
              <a:noFill/>
            </a:ln>
          </p:spPr>
        </p:pic>
        <p:pic>
          <p:nvPicPr>
            <p:cNvPr id="931" name="Google Shape;931;p100"/>
            <p:cNvPicPr preferRelativeResize="0"/>
            <p:nvPr/>
          </p:nvPicPr>
          <p:blipFill rotWithShape="1">
            <a:blip r:embed="rId5">
              <a:alphaModFix/>
            </a:blip>
            <a:srcRect b="0" l="0" r="0" t="0"/>
            <a:stretch/>
          </p:blipFill>
          <p:spPr>
            <a:xfrm>
              <a:off x="294863" y="6256062"/>
              <a:ext cx="644938" cy="305497"/>
            </a:xfrm>
            <a:prstGeom prst="rect">
              <a:avLst/>
            </a:prstGeom>
            <a:noFill/>
            <a:ln>
              <a:noFill/>
            </a:ln>
          </p:spPr>
        </p:pic>
      </p:grpSp>
      <p:sp>
        <p:nvSpPr>
          <p:cNvPr id="932" name="Google Shape;932;p100"/>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923"/>
                                        </p:tgtEl>
                                        <p:attrNameLst>
                                          <p:attrName>style.visibility</p:attrName>
                                        </p:attrNameLst>
                                      </p:cBhvr>
                                      <p:to>
                                        <p:strVal val="visible"/>
                                      </p:to>
                                    </p:set>
                                    <p:animEffect filter="fade" transition="in">
                                      <p:cBhvr>
                                        <p:cTn dur="5000"/>
                                        <p:tgtEl>
                                          <p:spTgt spid="92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7" name="Shape 937"/>
        <p:cNvGrpSpPr/>
        <p:nvPr/>
      </p:nvGrpSpPr>
      <p:grpSpPr>
        <a:xfrm>
          <a:off x="0" y="0"/>
          <a:ext cx="0" cy="0"/>
          <a:chOff x="0" y="0"/>
          <a:chExt cx="0" cy="0"/>
        </a:xfrm>
      </p:grpSpPr>
      <p:pic>
        <p:nvPicPr>
          <p:cNvPr descr="A living room with a couch and coffee table&#10;&#10;Description automatically generated" id="938" name="Google Shape;938;p101"/>
          <p:cNvPicPr preferRelativeResize="0"/>
          <p:nvPr/>
        </p:nvPicPr>
        <p:blipFill rotWithShape="1">
          <a:blip r:embed="rId3">
            <a:alphaModFix amt="70000"/>
          </a:blip>
          <a:srcRect b="0" l="0" r="0" t="0"/>
          <a:stretch/>
        </p:blipFill>
        <p:spPr>
          <a:xfrm flipH="1">
            <a:off x="6831677" y="1"/>
            <a:ext cx="2368907" cy="5143500"/>
          </a:xfrm>
          <a:prstGeom prst="rect">
            <a:avLst/>
          </a:prstGeom>
          <a:noFill/>
          <a:ln>
            <a:noFill/>
          </a:ln>
        </p:spPr>
      </p:pic>
      <p:pic>
        <p:nvPicPr>
          <p:cNvPr descr="A person in a blue shirt&#10;&#10;Description automatically generated" id="939" name="Google Shape;939;p101"/>
          <p:cNvPicPr preferRelativeResize="0"/>
          <p:nvPr/>
        </p:nvPicPr>
        <p:blipFill rotWithShape="1">
          <a:blip r:embed="rId4">
            <a:alphaModFix amt="70000"/>
          </a:blip>
          <a:srcRect b="0" l="0" r="0" t="-1"/>
          <a:stretch/>
        </p:blipFill>
        <p:spPr>
          <a:xfrm>
            <a:off x="4612801" y="1"/>
            <a:ext cx="2251772" cy="5143500"/>
          </a:xfrm>
          <a:prstGeom prst="rect">
            <a:avLst/>
          </a:prstGeom>
          <a:noFill/>
          <a:ln>
            <a:noFill/>
          </a:ln>
        </p:spPr>
      </p:pic>
      <p:pic>
        <p:nvPicPr>
          <p:cNvPr descr="A bed with a mattress&#10;&#10;Description automatically generated" id="940" name="Google Shape;940;p101"/>
          <p:cNvPicPr preferRelativeResize="0"/>
          <p:nvPr/>
        </p:nvPicPr>
        <p:blipFill rotWithShape="1">
          <a:blip r:embed="rId5">
            <a:alphaModFix amt="70000"/>
          </a:blip>
          <a:srcRect b="0" l="0" r="0" t="0"/>
          <a:stretch/>
        </p:blipFill>
        <p:spPr>
          <a:xfrm>
            <a:off x="2357972" y="1"/>
            <a:ext cx="2254235" cy="5143499"/>
          </a:xfrm>
          <a:prstGeom prst="rect">
            <a:avLst/>
          </a:prstGeom>
          <a:noFill/>
          <a:ln>
            <a:noFill/>
          </a:ln>
        </p:spPr>
      </p:pic>
      <p:pic>
        <p:nvPicPr>
          <p:cNvPr descr="A couch with pillows and a clock on the wall&#10;&#10;Description automatically generated" id="941" name="Google Shape;941;p101"/>
          <p:cNvPicPr preferRelativeResize="0"/>
          <p:nvPr/>
        </p:nvPicPr>
        <p:blipFill rotWithShape="1">
          <a:blip r:embed="rId6">
            <a:alphaModFix amt="70000"/>
          </a:blip>
          <a:srcRect b="0" l="0" r="0" t="0"/>
          <a:stretch/>
        </p:blipFill>
        <p:spPr>
          <a:xfrm>
            <a:off x="-1188" y="-30360"/>
            <a:ext cx="2371498" cy="5143499"/>
          </a:xfrm>
          <a:prstGeom prst="rect">
            <a:avLst/>
          </a:prstGeom>
          <a:noFill/>
          <a:ln>
            <a:noFill/>
          </a:ln>
        </p:spPr>
      </p:pic>
      <p:sp>
        <p:nvSpPr>
          <p:cNvPr id="942" name="Google Shape;942;p101"/>
          <p:cNvSpPr/>
          <p:nvPr/>
        </p:nvSpPr>
        <p:spPr>
          <a:xfrm>
            <a:off x="-203704" y="-108641"/>
            <a:ext cx="9642000" cy="5358000"/>
          </a:xfrm>
          <a:prstGeom prst="rect">
            <a:avLst/>
          </a:prstGeom>
          <a:solidFill>
            <a:srgbClr val="000000">
              <a:alpha val="1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43" name="Google Shape;943;p101"/>
          <p:cNvSpPr/>
          <p:nvPr/>
        </p:nvSpPr>
        <p:spPr>
          <a:xfrm rot="-698226">
            <a:off x="3669950" y="1562582"/>
            <a:ext cx="1836351" cy="1313102"/>
          </a:xfrm>
          <a:prstGeom prst="rect">
            <a:avLst/>
          </a:prstGeom>
          <a:solidFill>
            <a:srgbClr val="FFFFFF">
              <a:alpha val="1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44" name="Google Shape;944;p101"/>
          <p:cNvSpPr txBox="1"/>
          <p:nvPr>
            <p:ph idx="5" type="body"/>
          </p:nvPr>
        </p:nvSpPr>
        <p:spPr>
          <a:xfrm>
            <a:off x="643231" y="2980439"/>
            <a:ext cx="1082660" cy="45394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1100"/>
              <a:buFont typeface="Verdana"/>
              <a:buNone/>
            </a:pPr>
            <a:r>
              <a:rPr b="1" lang="da" sz="1100"/>
              <a:t>Overview</a:t>
            </a:r>
            <a:endParaRPr/>
          </a:p>
        </p:txBody>
      </p:sp>
      <p:sp>
        <p:nvSpPr>
          <p:cNvPr id="945" name="Google Shape;945;p101"/>
          <p:cNvSpPr txBox="1"/>
          <p:nvPr/>
        </p:nvSpPr>
        <p:spPr>
          <a:xfrm>
            <a:off x="2943760" y="2980439"/>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100"/>
              <a:buFont typeface="Verdana"/>
              <a:buNone/>
            </a:pPr>
            <a:r>
              <a:rPr b="1" i="0" lang="da" sz="1100" u="none" cap="none" strike="noStrike">
                <a:solidFill>
                  <a:schemeClr val="lt1"/>
                </a:solidFill>
                <a:latin typeface="Verdana"/>
                <a:ea typeface="Verdana"/>
                <a:cs typeface="Verdana"/>
                <a:sym typeface="Verdana"/>
              </a:rPr>
              <a:t>Mission</a:t>
            </a:r>
            <a:endParaRPr sz="1100"/>
          </a:p>
        </p:txBody>
      </p:sp>
      <p:sp>
        <p:nvSpPr>
          <p:cNvPr id="946" name="Google Shape;946;p101"/>
          <p:cNvSpPr txBox="1"/>
          <p:nvPr/>
        </p:nvSpPr>
        <p:spPr>
          <a:xfrm>
            <a:off x="7474800" y="2992214"/>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100"/>
              <a:buFont typeface="Verdana"/>
              <a:buNone/>
            </a:pPr>
            <a:r>
              <a:rPr b="1" i="0" lang="da" sz="1100" u="none" cap="none" strike="noStrike">
                <a:solidFill>
                  <a:schemeClr val="lt1"/>
                </a:solidFill>
                <a:latin typeface="Verdana"/>
                <a:ea typeface="Verdana"/>
                <a:cs typeface="Verdana"/>
                <a:sym typeface="Verdana"/>
              </a:rPr>
              <a:t>Strategy</a:t>
            </a:r>
            <a:endParaRPr sz="1100"/>
          </a:p>
        </p:txBody>
      </p:sp>
      <p:sp>
        <p:nvSpPr>
          <p:cNvPr id="947" name="Google Shape;947;p101"/>
          <p:cNvSpPr txBox="1"/>
          <p:nvPr/>
        </p:nvSpPr>
        <p:spPr>
          <a:xfrm>
            <a:off x="5197357" y="3010337"/>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100"/>
              <a:buFont typeface="Verdana"/>
              <a:buNone/>
            </a:pPr>
            <a:r>
              <a:rPr b="1" i="0" lang="da" sz="1100" u="none" cap="none" strike="noStrike">
                <a:solidFill>
                  <a:schemeClr val="lt1"/>
                </a:solidFill>
                <a:latin typeface="Verdana"/>
                <a:ea typeface="Verdana"/>
                <a:cs typeface="Verdana"/>
                <a:sym typeface="Verdana"/>
              </a:rPr>
              <a:t>Vision</a:t>
            </a:r>
            <a:endParaRPr sz="1100"/>
          </a:p>
        </p:txBody>
      </p:sp>
      <p:pic>
        <p:nvPicPr>
          <p:cNvPr descr="A blue and white logo&#10;&#10;Description automatically generated" id="948" name="Google Shape;948;p101"/>
          <p:cNvPicPr preferRelativeResize="0"/>
          <p:nvPr/>
        </p:nvPicPr>
        <p:blipFill rotWithShape="1">
          <a:blip r:embed="rId7">
            <a:alphaModFix/>
          </a:blip>
          <a:srcRect b="0" l="0" r="0" t="0"/>
          <a:stretch/>
        </p:blipFill>
        <p:spPr>
          <a:xfrm>
            <a:off x="829808" y="1979468"/>
            <a:ext cx="709505" cy="896216"/>
          </a:xfrm>
          <a:prstGeom prst="rect">
            <a:avLst/>
          </a:prstGeom>
          <a:noFill/>
          <a:ln>
            <a:noFill/>
          </a:ln>
        </p:spPr>
      </p:pic>
      <p:pic>
        <p:nvPicPr>
          <p:cNvPr descr="A blue and white logo&#10;&#10;Description automatically generated" id="949" name="Google Shape;949;p101"/>
          <p:cNvPicPr preferRelativeResize="0"/>
          <p:nvPr/>
        </p:nvPicPr>
        <p:blipFill rotWithShape="1">
          <a:blip r:embed="rId8">
            <a:alphaModFix/>
          </a:blip>
          <a:srcRect b="0" l="0" r="0" t="0"/>
          <a:stretch/>
        </p:blipFill>
        <p:spPr>
          <a:xfrm>
            <a:off x="3130337" y="1979468"/>
            <a:ext cx="709505" cy="896216"/>
          </a:xfrm>
          <a:prstGeom prst="rect">
            <a:avLst/>
          </a:prstGeom>
          <a:noFill/>
          <a:ln>
            <a:noFill/>
          </a:ln>
        </p:spPr>
      </p:pic>
      <p:pic>
        <p:nvPicPr>
          <p:cNvPr descr="A blue bubble with a light bulb&#10;&#10;Description automatically generated" id="950" name="Google Shape;950;p101"/>
          <p:cNvPicPr preferRelativeResize="0"/>
          <p:nvPr/>
        </p:nvPicPr>
        <p:blipFill rotWithShape="1">
          <a:blip r:embed="rId9">
            <a:alphaModFix/>
          </a:blip>
          <a:srcRect b="0" l="0" r="0" t="0"/>
          <a:stretch/>
        </p:blipFill>
        <p:spPr>
          <a:xfrm>
            <a:off x="7661378" y="1991244"/>
            <a:ext cx="709504" cy="896216"/>
          </a:xfrm>
          <a:prstGeom prst="rect">
            <a:avLst/>
          </a:prstGeom>
          <a:noFill/>
          <a:ln>
            <a:noFill/>
          </a:ln>
        </p:spPr>
      </p:pic>
      <p:pic>
        <p:nvPicPr>
          <p:cNvPr descr="A blue and white logo&#10;&#10;Description automatically generated" id="951" name="Google Shape;951;p101"/>
          <p:cNvPicPr preferRelativeResize="0"/>
          <p:nvPr/>
        </p:nvPicPr>
        <p:blipFill rotWithShape="1">
          <a:blip r:embed="rId10">
            <a:alphaModFix/>
          </a:blip>
          <a:srcRect b="0" l="0" r="0" t="0"/>
          <a:stretch/>
        </p:blipFill>
        <p:spPr>
          <a:xfrm>
            <a:off x="5383934" y="1979468"/>
            <a:ext cx="709504" cy="896216"/>
          </a:xfrm>
          <a:prstGeom prst="rect">
            <a:avLst/>
          </a:prstGeom>
          <a:noFill/>
          <a:ln>
            <a:noFill/>
          </a:ln>
        </p:spPr>
      </p:pic>
      <p:sp>
        <p:nvSpPr>
          <p:cNvPr id="952" name="Google Shape;952;p101"/>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sp>
        <p:nvSpPr>
          <p:cNvPr id="953" name="Google Shape;953;p101"/>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pic>
        <p:nvPicPr>
          <p:cNvPr id="954" name="Google Shape;954;p101"/>
          <p:cNvPicPr preferRelativeResize="0"/>
          <p:nvPr/>
        </p:nvPicPr>
        <p:blipFill rotWithShape="1">
          <a:blip r:embed="rId11">
            <a:alphaModFix/>
          </a:blip>
          <a:srcRect b="0" l="0" r="0" t="0"/>
          <a:stretch/>
        </p:blipFill>
        <p:spPr>
          <a:xfrm>
            <a:off x="221147" y="4692047"/>
            <a:ext cx="483704" cy="22912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descr="A living room with a couch and coffee table&#10;&#10;Description automatically generated" id="960" name="Google Shape;960;p102"/>
          <p:cNvPicPr preferRelativeResize="0"/>
          <p:nvPr/>
        </p:nvPicPr>
        <p:blipFill rotWithShape="1">
          <a:blip r:embed="rId3">
            <a:alphaModFix amt="70000"/>
          </a:blip>
          <a:srcRect b="0" l="0" r="0" t="0"/>
          <a:stretch/>
        </p:blipFill>
        <p:spPr>
          <a:xfrm flipH="1">
            <a:off x="6831677" y="1"/>
            <a:ext cx="2368907" cy="5143500"/>
          </a:xfrm>
          <a:prstGeom prst="rect">
            <a:avLst/>
          </a:prstGeom>
          <a:noFill/>
          <a:ln>
            <a:noFill/>
          </a:ln>
        </p:spPr>
      </p:pic>
      <p:pic>
        <p:nvPicPr>
          <p:cNvPr descr="A person in a blue shirt&#10;&#10;Description automatically generated" id="961" name="Google Shape;961;p102"/>
          <p:cNvPicPr preferRelativeResize="0"/>
          <p:nvPr/>
        </p:nvPicPr>
        <p:blipFill rotWithShape="1">
          <a:blip r:embed="rId4">
            <a:alphaModFix amt="70000"/>
          </a:blip>
          <a:srcRect b="0" l="0" r="0" t="-1"/>
          <a:stretch/>
        </p:blipFill>
        <p:spPr>
          <a:xfrm>
            <a:off x="4612801" y="1"/>
            <a:ext cx="2251772" cy="5143500"/>
          </a:xfrm>
          <a:prstGeom prst="rect">
            <a:avLst/>
          </a:prstGeom>
          <a:noFill/>
          <a:ln>
            <a:noFill/>
          </a:ln>
        </p:spPr>
      </p:pic>
      <p:pic>
        <p:nvPicPr>
          <p:cNvPr descr="A bed with a mattress&#10;&#10;Description automatically generated" id="962" name="Google Shape;962;p102"/>
          <p:cNvPicPr preferRelativeResize="0"/>
          <p:nvPr/>
        </p:nvPicPr>
        <p:blipFill rotWithShape="1">
          <a:blip r:embed="rId5">
            <a:alphaModFix amt="70000"/>
          </a:blip>
          <a:srcRect b="0" l="0" r="0" t="0"/>
          <a:stretch/>
        </p:blipFill>
        <p:spPr>
          <a:xfrm>
            <a:off x="2357972" y="1"/>
            <a:ext cx="2254235" cy="5143499"/>
          </a:xfrm>
          <a:prstGeom prst="rect">
            <a:avLst/>
          </a:prstGeom>
          <a:noFill/>
          <a:ln>
            <a:noFill/>
          </a:ln>
        </p:spPr>
      </p:pic>
      <p:pic>
        <p:nvPicPr>
          <p:cNvPr descr="A couch with pillows and a clock on the wall&#10;&#10;Description automatically generated" id="963" name="Google Shape;963;p102"/>
          <p:cNvPicPr preferRelativeResize="0"/>
          <p:nvPr/>
        </p:nvPicPr>
        <p:blipFill rotWithShape="1">
          <a:blip r:embed="rId6">
            <a:alphaModFix amt="70000"/>
          </a:blip>
          <a:srcRect b="0" l="0" r="0" t="0"/>
          <a:stretch/>
        </p:blipFill>
        <p:spPr>
          <a:xfrm>
            <a:off x="-1188" y="-30360"/>
            <a:ext cx="2371498" cy="5143499"/>
          </a:xfrm>
          <a:prstGeom prst="rect">
            <a:avLst/>
          </a:prstGeom>
          <a:noFill/>
          <a:ln>
            <a:noFill/>
          </a:ln>
        </p:spPr>
      </p:pic>
      <p:sp>
        <p:nvSpPr>
          <p:cNvPr id="964" name="Google Shape;964;p102"/>
          <p:cNvSpPr/>
          <p:nvPr/>
        </p:nvSpPr>
        <p:spPr>
          <a:xfrm>
            <a:off x="-203704" y="-108641"/>
            <a:ext cx="9642000" cy="5358000"/>
          </a:xfrm>
          <a:prstGeom prst="rect">
            <a:avLst/>
          </a:prstGeom>
          <a:solidFill>
            <a:srgbClr val="000000">
              <a:alpha val="14900"/>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65" name="Google Shape;965;p102"/>
          <p:cNvSpPr/>
          <p:nvPr/>
        </p:nvSpPr>
        <p:spPr>
          <a:xfrm rot="-698226">
            <a:off x="3669950" y="1562582"/>
            <a:ext cx="1836351" cy="1313102"/>
          </a:xfrm>
          <a:prstGeom prst="rect">
            <a:avLst/>
          </a:prstGeom>
          <a:solidFill>
            <a:srgbClr val="FFFFFF">
              <a:alpha val="11764"/>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66" name="Google Shape;966;p102"/>
          <p:cNvSpPr txBox="1"/>
          <p:nvPr>
            <p:ph idx="5" type="body"/>
          </p:nvPr>
        </p:nvSpPr>
        <p:spPr>
          <a:xfrm>
            <a:off x="643231" y="2980439"/>
            <a:ext cx="1082660" cy="45394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1100"/>
              <a:buFont typeface="Verdana"/>
              <a:buNone/>
            </a:pPr>
            <a:r>
              <a:rPr b="1" lang="da" sz="1100"/>
              <a:t>Overview</a:t>
            </a:r>
            <a:endParaRPr/>
          </a:p>
        </p:txBody>
      </p:sp>
      <p:sp>
        <p:nvSpPr>
          <p:cNvPr id="967" name="Google Shape;967;p102"/>
          <p:cNvSpPr txBox="1"/>
          <p:nvPr/>
        </p:nvSpPr>
        <p:spPr>
          <a:xfrm>
            <a:off x="2943760" y="2980439"/>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100"/>
              <a:buFont typeface="Verdana"/>
              <a:buNone/>
            </a:pPr>
            <a:r>
              <a:rPr b="1" i="0" lang="da" sz="1100" u="none" cap="none" strike="noStrike">
                <a:solidFill>
                  <a:schemeClr val="lt1"/>
                </a:solidFill>
                <a:latin typeface="Verdana"/>
                <a:ea typeface="Verdana"/>
                <a:cs typeface="Verdana"/>
                <a:sym typeface="Verdana"/>
              </a:rPr>
              <a:t>Mission</a:t>
            </a:r>
            <a:endParaRPr sz="1100"/>
          </a:p>
        </p:txBody>
      </p:sp>
      <p:sp>
        <p:nvSpPr>
          <p:cNvPr id="968" name="Google Shape;968;p102"/>
          <p:cNvSpPr txBox="1"/>
          <p:nvPr/>
        </p:nvSpPr>
        <p:spPr>
          <a:xfrm>
            <a:off x="7474800" y="2992214"/>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100"/>
              <a:buFont typeface="Verdana"/>
              <a:buNone/>
            </a:pPr>
            <a:r>
              <a:rPr b="1" i="0" lang="da" sz="1100" u="none" cap="none" strike="noStrike">
                <a:solidFill>
                  <a:schemeClr val="lt1"/>
                </a:solidFill>
                <a:latin typeface="Verdana"/>
                <a:ea typeface="Verdana"/>
                <a:cs typeface="Verdana"/>
                <a:sym typeface="Verdana"/>
              </a:rPr>
              <a:t>Strategy</a:t>
            </a:r>
            <a:endParaRPr sz="1100"/>
          </a:p>
        </p:txBody>
      </p:sp>
      <p:sp>
        <p:nvSpPr>
          <p:cNvPr id="969" name="Google Shape;969;p102"/>
          <p:cNvSpPr txBox="1"/>
          <p:nvPr/>
        </p:nvSpPr>
        <p:spPr>
          <a:xfrm>
            <a:off x="5197357" y="3010337"/>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chemeClr val="lt1"/>
              </a:buClr>
              <a:buSzPts val="1100"/>
              <a:buFont typeface="Verdana"/>
              <a:buNone/>
            </a:pPr>
            <a:r>
              <a:rPr b="1" i="0" lang="da" sz="1100" u="none" cap="none" strike="noStrike">
                <a:solidFill>
                  <a:schemeClr val="lt1"/>
                </a:solidFill>
                <a:latin typeface="Verdana"/>
                <a:ea typeface="Verdana"/>
                <a:cs typeface="Verdana"/>
                <a:sym typeface="Verdana"/>
              </a:rPr>
              <a:t>Vision</a:t>
            </a:r>
            <a:endParaRPr sz="1100"/>
          </a:p>
        </p:txBody>
      </p:sp>
      <p:pic>
        <p:nvPicPr>
          <p:cNvPr descr="A blue and white logo&#10;&#10;Description automatically generated" id="970" name="Google Shape;970;p102"/>
          <p:cNvPicPr preferRelativeResize="0"/>
          <p:nvPr/>
        </p:nvPicPr>
        <p:blipFill rotWithShape="1">
          <a:blip r:embed="rId7">
            <a:alphaModFix/>
          </a:blip>
          <a:srcRect b="0" l="0" r="0" t="0"/>
          <a:stretch/>
        </p:blipFill>
        <p:spPr>
          <a:xfrm>
            <a:off x="829808" y="1979468"/>
            <a:ext cx="709505" cy="896216"/>
          </a:xfrm>
          <a:prstGeom prst="rect">
            <a:avLst/>
          </a:prstGeom>
          <a:noFill/>
          <a:ln>
            <a:noFill/>
          </a:ln>
        </p:spPr>
      </p:pic>
      <p:pic>
        <p:nvPicPr>
          <p:cNvPr descr="A blue and white logo&#10;&#10;Description automatically generated" id="971" name="Google Shape;971;p102"/>
          <p:cNvPicPr preferRelativeResize="0"/>
          <p:nvPr/>
        </p:nvPicPr>
        <p:blipFill rotWithShape="1">
          <a:blip r:embed="rId8">
            <a:alphaModFix/>
          </a:blip>
          <a:srcRect b="0" l="0" r="0" t="0"/>
          <a:stretch/>
        </p:blipFill>
        <p:spPr>
          <a:xfrm>
            <a:off x="3130337" y="1979468"/>
            <a:ext cx="709505" cy="896216"/>
          </a:xfrm>
          <a:prstGeom prst="rect">
            <a:avLst/>
          </a:prstGeom>
          <a:noFill/>
          <a:ln>
            <a:noFill/>
          </a:ln>
        </p:spPr>
      </p:pic>
      <p:pic>
        <p:nvPicPr>
          <p:cNvPr descr="A blue bubble with a light bulb&#10;&#10;Description automatically generated" id="972" name="Google Shape;972;p102"/>
          <p:cNvPicPr preferRelativeResize="0"/>
          <p:nvPr/>
        </p:nvPicPr>
        <p:blipFill rotWithShape="1">
          <a:blip r:embed="rId9">
            <a:alphaModFix/>
          </a:blip>
          <a:srcRect b="0" l="0" r="0" t="0"/>
          <a:stretch/>
        </p:blipFill>
        <p:spPr>
          <a:xfrm>
            <a:off x="7661378" y="1991244"/>
            <a:ext cx="709504" cy="896216"/>
          </a:xfrm>
          <a:prstGeom prst="rect">
            <a:avLst/>
          </a:prstGeom>
          <a:noFill/>
          <a:ln>
            <a:noFill/>
          </a:ln>
        </p:spPr>
      </p:pic>
      <p:pic>
        <p:nvPicPr>
          <p:cNvPr descr="A blue and white logo&#10;&#10;Description automatically generated" id="973" name="Google Shape;973;p102"/>
          <p:cNvPicPr preferRelativeResize="0"/>
          <p:nvPr/>
        </p:nvPicPr>
        <p:blipFill rotWithShape="1">
          <a:blip r:embed="rId10">
            <a:alphaModFix/>
          </a:blip>
          <a:srcRect b="0" l="0" r="0" t="0"/>
          <a:stretch/>
        </p:blipFill>
        <p:spPr>
          <a:xfrm>
            <a:off x="5383934" y="1979468"/>
            <a:ext cx="709504" cy="896216"/>
          </a:xfrm>
          <a:prstGeom prst="rect">
            <a:avLst/>
          </a:prstGeom>
          <a:noFill/>
          <a:ln>
            <a:noFill/>
          </a:ln>
        </p:spPr>
      </p:pic>
      <p:sp>
        <p:nvSpPr>
          <p:cNvPr id="974" name="Google Shape;974;p102"/>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sp>
        <p:nvSpPr>
          <p:cNvPr id="975" name="Google Shape;975;p102"/>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pic>
        <p:nvPicPr>
          <p:cNvPr id="976" name="Google Shape;976;p102"/>
          <p:cNvPicPr preferRelativeResize="0"/>
          <p:nvPr/>
        </p:nvPicPr>
        <p:blipFill rotWithShape="1">
          <a:blip r:embed="rId11">
            <a:alphaModFix/>
          </a:blip>
          <a:srcRect b="0" l="0" r="0" t="0"/>
          <a:stretch/>
        </p:blipFill>
        <p:spPr>
          <a:xfrm>
            <a:off x="221147" y="4692047"/>
            <a:ext cx="483704" cy="229123"/>
          </a:xfrm>
          <a:prstGeom prst="rect">
            <a:avLst/>
          </a:prstGeom>
          <a:noFill/>
          <a:ln>
            <a:noFill/>
          </a:ln>
        </p:spPr>
      </p:pic>
      <p:sp>
        <p:nvSpPr>
          <p:cNvPr id="977" name="Google Shape;977;p102"/>
          <p:cNvSpPr/>
          <p:nvPr/>
        </p:nvSpPr>
        <p:spPr>
          <a:xfrm>
            <a:off x="2370310" y="2"/>
            <a:ext cx="6830274" cy="5143499"/>
          </a:xfrm>
          <a:prstGeom prst="rect">
            <a:avLst/>
          </a:prstGeom>
          <a:solidFill>
            <a:srgbClr val="FFFFFF">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6" name="Shape 536"/>
        <p:cNvGrpSpPr/>
        <p:nvPr/>
      </p:nvGrpSpPr>
      <p:grpSpPr>
        <a:xfrm>
          <a:off x="0" y="0"/>
          <a:ext cx="0" cy="0"/>
          <a:chOff x="0" y="0"/>
          <a:chExt cx="0" cy="0"/>
        </a:xfrm>
      </p:grpSpPr>
      <p:sp>
        <p:nvSpPr>
          <p:cNvPr id="537" name="Google Shape;537;p85"/>
          <p:cNvSpPr txBox="1"/>
          <p:nvPr>
            <p:ph type="title"/>
          </p:nvPr>
        </p:nvSpPr>
        <p:spPr>
          <a:xfrm>
            <a:off x="490263" y="1115700"/>
            <a:ext cx="8135400" cy="2912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a:solidFill>
                  <a:schemeClr val="dk1"/>
                </a:solidFill>
              </a:rPr>
              <a:t>#1	Introducing s360</a:t>
            </a:r>
            <a:endParaRPr sz="12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rPr lang="da">
                <a:solidFill>
                  <a:schemeClr val="dk1"/>
                </a:solidFill>
              </a:rPr>
              <a:t>#2	JYSK as a C</a:t>
            </a:r>
            <a:r>
              <a:rPr lang="da">
                <a:solidFill>
                  <a:schemeClr val="dk1"/>
                </a:solidFill>
              </a:rPr>
              <a:t>ompany</a:t>
            </a:r>
            <a:r>
              <a:rPr lang="da">
                <a:solidFill>
                  <a:schemeClr val="dk1"/>
                </a:solidFill>
              </a:rPr>
              <a:t>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rPr lang="da">
                <a:solidFill>
                  <a:schemeClr val="dk1"/>
                </a:solidFill>
              </a:rPr>
              <a:t>#3	Presenting the case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rPr lang="da">
                <a:solidFill>
                  <a:schemeClr val="dk1"/>
                </a:solidFill>
              </a:rPr>
              <a:t>#4	Closing Marks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rgbClr val="888888"/>
              </a:solidFill>
            </a:endParaRPr>
          </a:p>
        </p:txBody>
      </p:sp>
      <p:cxnSp>
        <p:nvCxnSpPr>
          <p:cNvPr id="538" name="Google Shape;538;p85"/>
          <p:cNvCxnSpPr/>
          <p:nvPr/>
        </p:nvCxnSpPr>
        <p:spPr>
          <a:xfrm>
            <a:off x="563038" y="2415675"/>
            <a:ext cx="8090700" cy="0"/>
          </a:xfrm>
          <a:prstGeom prst="straightConnector1">
            <a:avLst/>
          </a:prstGeom>
          <a:noFill/>
          <a:ln cap="flat" cmpd="sng" w="9525">
            <a:solidFill>
              <a:srgbClr val="888888"/>
            </a:solidFill>
            <a:prstDash val="solid"/>
            <a:round/>
            <a:headEnd len="med" w="med" type="none"/>
            <a:tailEnd len="med" w="med" type="none"/>
          </a:ln>
        </p:spPr>
      </p:cxnSp>
      <p:sp>
        <p:nvSpPr>
          <p:cNvPr id="539" name="Google Shape;539;p85"/>
          <p:cNvSpPr txBox="1"/>
          <p:nvPr>
            <p:ph type="title"/>
          </p:nvPr>
        </p:nvSpPr>
        <p:spPr>
          <a:xfrm>
            <a:off x="425800" y="166025"/>
            <a:ext cx="3384300" cy="487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sz="1000">
                <a:solidFill>
                  <a:srgbClr val="133C8A"/>
                </a:solidFill>
                <a:latin typeface="DM Sans"/>
                <a:ea typeface="DM Sans"/>
                <a:cs typeface="DM Sans"/>
                <a:sym typeface="DM Sans"/>
              </a:rPr>
              <a:t>➔ Agenda</a:t>
            </a:r>
            <a:endParaRPr sz="1000">
              <a:solidFill>
                <a:srgbClr val="133C8A"/>
              </a:solidFill>
              <a:latin typeface="DM Sans"/>
              <a:ea typeface="DM Sans"/>
              <a:cs typeface="DM Sans"/>
              <a:sym typeface="DM Sans"/>
            </a:endParaRPr>
          </a:p>
        </p:txBody>
      </p:sp>
      <p:cxnSp>
        <p:nvCxnSpPr>
          <p:cNvPr id="540" name="Google Shape;540;p85"/>
          <p:cNvCxnSpPr/>
          <p:nvPr/>
        </p:nvCxnSpPr>
        <p:spPr>
          <a:xfrm>
            <a:off x="563038" y="3217375"/>
            <a:ext cx="8090700" cy="0"/>
          </a:xfrm>
          <a:prstGeom prst="straightConnector1">
            <a:avLst/>
          </a:prstGeom>
          <a:noFill/>
          <a:ln cap="flat" cmpd="sng" w="9525">
            <a:solidFill>
              <a:srgbClr val="888888"/>
            </a:solidFill>
            <a:prstDash val="solid"/>
            <a:round/>
            <a:headEnd len="med" w="med" type="none"/>
            <a:tailEnd len="med" w="med" type="none"/>
          </a:ln>
        </p:spPr>
      </p:cxnSp>
      <p:cxnSp>
        <p:nvCxnSpPr>
          <p:cNvPr id="541" name="Google Shape;541;p85"/>
          <p:cNvCxnSpPr/>
          <p:nvPr/>
        </p:nvCxnSpPr>
        <p:spPr>
          <a:xfrm>
            <a:off x="512613" y="1704225"/>
            <a:ext cx="8090700" cy="0"/>
          </a:xfrm>
          <a:prstGeom prst="straightConnector1">
            <a:avLst/>
          </a:prstGeom>
          <a:noFill/>
          <a:ln cap="flat" cmpd="sng" w="9525">
            <a:solidFill>
              <a:srgbClr val="888888"/>
            </a:solidFill>
            <a:prstDash val="solid"/>
            <a:round/>
            <a:headEnd len="med" w="med" type="none"/>
            <a:tailEnd len="med" w="med" type="none"/>
          </a:ln>
        </p:spPr>
      </p:cxn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1" name="Shape 981"/>
        <p:cNvGrpSpPr/>
        <p:nvPr/>
      </p:nvGrpSpPr>
      <p:grpSpPr>
        <a:xfrm>
          <a:off x="0" y="0"/>
          <a:ext cx="0" cy="0"/>
          <a:chOff x="0" y="0"/>
          <a:chExt cx="0" cy="0"/>
        </a:xfrm>
      </p:grpSpPr>
      <p:pic>
        <p:nvPicPr>
          <p:cNvPr descr="A table with a plant on it&#10;&#10;Description automatically generated" id="982" name="Google Shape;982;p103"/>
          <p:cNvPicPr preferRelativeResize="0"/>
          <p:nvPr/>
        </p:nvPicPr>
        <p:blipFill rotWithShape="1">
          <a:blip r:embed="rId3">
            <a:alphaModFix/>
          </a:blip>
          <a:srcRect b="0" l="-1" r="0" t="-1"/>
          <a:stretch/>
        </p:blipFill>
        <p:spPr>
          <a:xfrm>
            <a:off x="1" y="0"/>
            <a:ext cx="9144000" cy="5143500"/>
          </a:xfrm>
          <a:prstGeom prst="rect">
            <a:avLst/>
          </a:prstGeom>
          <a:noFill/>
          <a:ln>
            <a:noFill/>
          </a:ln>
        </p:spPr>
      </p:pic>
      <p:sp>
        <p:nvSpPr>
          <p:cNvPr id="983" name="Google Shape;983;p103"/>
          <p:cNvSpPr/>
          <p:nvPr/>
        </p:nvSpPr>
        <p:spPr>
          <a:xfrm>
            <a:off x="-2" y="0"/>
            <a:ext cx="9144001" cy="5143499"/>
          </a:xfrm>
          <a:prstGeom prst="rect">
            <a:avLst/>
          </a:prstGeom>
          <a:solidFill>
            <a:srgbClr val="FFFFFF">
              <a:alpha val="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84" name="Google Shape;984;p103"/>
          <p:cNvSpPr txBox="1"/>
          <p:nvPr>
            <p:ph idx="1" type="subTitle"/>
          </p:nvPr>
        </p:nvSpPr>
        <p:spPr>
          <a:xfrm>
            <a:off x="442913" y="1280183"/>
            <a:ext cx="2752418" cy="2755541"/>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143C8A"/>
              </a:buClr>
              <a:buSzPts val="1400"/>
              <a:buFont typeface="Arial"/>
              <a:buNone/>
            </a:pPr>
            <a:r>
              <a:rPr b="0" i="0" lang="da" sz="1400" u="none" cap="none" strike="noStrike">
                <a:solidFill>
                  <a:schemeClr val="dk1"/>
                </a:solidFill>
                <a:latin typeface="Verdana"/>
                <a:ea typeface="Verdana"/>
                <a:cs typeface="Verdana"/>
                <a:sym typeface="Verdana"/>
              </a:rPr>
              <a:t>JYSK is an international and family-owned home furnishing retailer with Scandinavian roots.</a:t>
            </a:r>
            <a:endParaRPr/>
          </a:p>
          <a:p>
            <a:pPr indent="0" lvl="0" marL="0" marR="0" rtl="0" algn="l">
              <a:lnSpc>
                <a:spcPct val="100000"/>
              </a:lnSpc>
              <a:spcBef>
                <a:spcPts val="2300"/>
              </a:spcBef>
              <a:spcAft>
                <a:spcPts val="0"/>
              </a:spcAft>
              <a:buClr>
                <a:srgbClr val="143C8A"/>
              </a:buClr>
              <a:buSzPts val="1400"/>
              <a:buFont typeface="Arial"/>
              <a:buNone/>
            </a:pPr>
            <a:r>
              <a:rPr b="0" i="0" lang="da" sz="1400" u="none" cap="none" strike="noStrike">
                <a:solidFill>
                  <a:schemeClr val="dk1"/>
                </a:solidFill>
                <a:latin typeface="Verdana"/>
                <a:ea typeface="Verdana"/>
                <a:cs typeface="Verdana"/>
                <a:sym typeface="Verdana"/>
              </a:rPr>
              <a:t>JYSK operates more than 3,500 physical stores and webshops in 48 countries.</a:t>
            </a:r>
            <a:endParaRPr/>
          </a:p>
          <a:p>
            <a:pPr indent="0" lvl="0" marL="0" marR="0" rtl="0" algn="l">
              <a:lnSpc>
                <a:spcPct val="100000"/>
              </a:lnSpc>
              <a:spcBef>
                <a:spcPts val="2300"/>
              </a:spcBef>
              <a:spcAft>
                <a:spcPts val="0"/>
              </a:spcAft>
              <a:buClr>
                <a:srgbClr val="143C8A"/>
              </a:buClr>
              <a:buSzPts val="1400"/>
              <a:buFont typeface="Arial"/>
              <a:buNone/>
            </a:pPr>
            <a:r>
              <a:rPr b="0" i="0" lang="da" sz="1400" u="none" cap="none" strike="noStrike">
                <a:solidFill>
                  <a:schemeClr val="dk1"/>
                </a:solidFill>
                <a:latin typeface="Verdana"/>
                <a:ea typeface="Verdana"/>
                <a:cs typeface="Verdana"/>
                <a:sym typeface="Verdana"/>
              </a:rPr>
              <a:t>JYSK employs 31,000 colleagues.</a:t>
            </a:r>
            <a:endParaRPr b="0" i="0" sz="1400" u="none" cap="none" strike="noStrike">
              <a:solidFill>
                <a:schemeClr val="dk1"/>
              </a:solidFill>
              <a:latin typeface="Verdana"/>
              <a:ea typeface="Verdana"/>
              <a:cs typeface="Verdana"/>
              <a:sym typeface="Verdana"/>
            </a:endParaRPr>
          </a:p>
        </p:txBody>
      </p:sp>
      <p:sp>
        <p:nvSpPr>
          <p:cNvPr id="985" name="Google Shape;985;p103"/>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pic>
        <p:nvPicPr>
          <p:cNvPr id="986" name="Google Shape;986;p103"/>
          <p:cNvPicPr preferRelativeResize="0"/>
          <p:nvPr/>
        </p:nvPicPr>
        <p:blipFill rotWithShape="1">
          <a:blip r:embed="rId4">
            <a:alphaModFix/>
          </a:blip>
          <a:srcRect b="0" l="0" r="0" t="0"/>
          <a:stretch/>
        </p:blipFill>
        <p:spPr>
          <a:xfrm>
            <a:off x="221147" y="4692047"/>
            <a:ext cx="483704" cy="229123"/>
          </a:xfrm>
          <a:prstGeom prst="rect">
            <a:avLst/>
          </a:prstGeom>
          <a:noFill/>
          <a:ln>
            <a:noFill/>
          </a:ln>
        </p:spPr>
      </p:pic>
      <p:sp>
        <p:nvSpPr>
          <p:cNvPr id="987" name="Google Shape;987;p103"/>
          <p:cNvSpPr txBox="1"/>
          <p:nvPr/>
        </p:nvSpPr>
        <p:spPr>
          <a:xfrm>
            <a:off x="442913" y="420589"/>
            <a:ext cx="4020503" cy="72869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Verdana"/>
              <a:buNone/>
            </a:pPr>
            <a:r>
              <a:rPr b="1" i="0" lang="da" sz="2100" u="none" cap="none" strike="noStrike">
                <a:solidFill>
                  <a:schemeClr val="dk1"/>
                </a:solidFill>
                <a:latin typeface="Verdana"/>
                <a:ea typeface="Verdana"/>
                <a:cs typeface="Verdana"/>
                <a:sym typeface="Verdana"/>
              </a:rPr>
              <a:t>A family-owned</a:t>
            </a:r>
            <a:br>
              <a:rPr b="1" i="0" lang="da" sz="2100" u="none" cap="none" strike="noStrike">
                <a:solidFill>
                  <a:schemeClr val="dk1"/>
                </a:solidFill>
                <a:latin typeface="Verdana"/>
                <a:ea typeface="Verdana"/>
                <a:cs typeface="Verdana"/>
                <a:sym typeface="Verdana"/>
              </a:rPr>
            </a:br>
            <a:r>
              <a:rPr b="1" i="0" lang="da" sz="2100" u="none" cap="none" strike="noStrike">
                <a:solidFill>
                  <a:srgbClr val="212121"/>
                </a:solidFill>
                <a:latin typeface="Arial"/>
                <a:ea typeface="Arial"/>
                <a:cs typeface="Arial"/>
                <a:sym typeface="Arial"/>
              </a:rPr>
              <a:t>business</a:t>
            </a:r>
            <a:endParaRPr b="1" i="0" sz="2100" u="none" cap="none" strike="noStrike">
              <a:solidFill>
                <a:schemeClr val="dk1"/>
              </a:solidFill>
              <a:latin typeface="Verdana"/>
              <a:ea typeface="Verdana"/>
              <a:cs typeface="Verdana"/>
              <a:sym typeface="Verdana"/>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2" name="Shape 992"/>
        <p:cNvGrpSpPr/>
        <p:nvPr/>
      </p:nvGrpSpPr>
      <p:grpSpPr>
        <a:xfrm>
          <a:off x="0" y="0"/>
          <a:ext cx="0" cy="0"/>
          <a:chOff x="0" y="0"/>
          <a:chExt cx="0" cy="0"/>
        </a:xfrm>
      </p:grpSpPr>
      <p:pic>
        <p:nvPicPr>
          <p:cNvPr descr="A bed with a blue comforter and a lamp on a table&#10;&#10;Description automatically generated" id="993" name="Google Shape;993;p104"/>
          <p:cNvPicPr preferRelativeResize="0"/>
          <p:nvPr/>
        </p:nvPicPr>
        <p:blipFill rotWithShape="1">
          <a:blip r:embed="rId3">
            <a:alphaModFix/>
          </a:blip>
          <a:srcRect b="0" l="0" r="0" t="0"/>
          <a:stretch/>
        </p:blipFill>
        <p:spPr>
          <a:xfrm>
            <a:off x="0" y="0"/>
            <a:ext cx="9144000" cy="5143499"/>
          </a:xfrm>
          <a:prstGeom prst="rect">
            <a:avLst/>
          </a:prstGeom>
          <a:noFill/>
          <a:ln>
            <a:noFill/>
          </a:ln>
        </p:spPr>
      </p:pic>
      <p:sp>
        <p:nvSpPr>
          <p:cNvPr id="994" name="Google Shape;994;p104"/>
          <p:cNvSpPr/>
          <p:nvPr/>
        </p:nvSpPr>
        <p:spPr>
          <a:xfrm flipH="1" rot="-88">
            <a:off x="-1205275" y="-43475"/>
            <a:ext cx="11766000" cy="5352900"/>
          </a:xfrm>
          <a:prstGeom prst="rect">
            <a:avLst/>
          </a:prstGeom>
          <a:solidFill>
            <a:schemeClr val="dk1">
              <a:alpha val="863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
        <p:nvSpPr>
          <p:cNvPr id="995" name="Google Shape;995;p104"/>
          <p:cNvSpPr txBox="1"/>
          <p:nvPr>
            <p:ph idx="5" type="body"/>
          </p:nvPr>
        </p:nvSpPr>
        <p:spPr>
          <a:xfrm>
            <a:off x="1606397" y="3013333"/>
            <a:ext cx="1005683" cy="580652"/>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rgbClr val="FEFEFE"/>
              </a:buClr>
              <a:buSzPts val="900"/>
              <a:buFont typeface="Verdana"/>
              <a:buNone/>
            </a:pPr>
            <a:r>
              <a:rPr lang="da">
                <a:solidFill>
                  <a:srgbClr val="FEFEFE"/>
                </a:solidFill>
              </a:rPr>
              <a:t>Buying products</a:t>
            </a:r>
            <a:br>
              <a:rPr lang="da">
                <a:solidFill>
                  <a:srgbClr val="FEFEFE"/>
                </a:solidFill>
              </a:rPr>
            </a:br>
            <a:r>
              <a:rPr lang="da">
                <a:solidFill>
                  <a:srgbClr val="FEFEFE"/>
                </a:solidFill>
              </a:rPr>
              <a:t>from suppliers</a:t>
            </a:r>
            <a:endParaRPr/>
          </a:p>
          <a:p>
            <a:pPr indent="0" lvl="0" marL="0" rtl="0" algn="ctr">
              <a:lnSpc>
                <a:spcPct val="90000"/>
              </a:lnSpc>
              <a:spcBef>
                <a:spcPts val="800"/>
              </a:spcBef>
              <a:spcAft>
                <a:spcPts val="0"/>
              </a:spcAft>
              <a:buClr>
                <a:schemeClr val="lt1"/>
              </a:buClr>
              <a:buSzPts val="900"/>
              <a:buFont typeface="Verdana"/>
              <a:buNone/>
            </a:pPr>
            <a:r>
              <a:t/>
            </a:r>
            <a:endParaRPr/>
          </a:p>
        </p:txBody>
      </p:sp>
      <p:sp>
        <p:nvSpPr>
          <p:cNvPr id="996" name="Google Shape;996;p104"/>
          <p:cNvSpPr txBox="1"/>
          <p:nvPr/>
        </p:nvSpPr>
        <p:spPr>
          <a:xfrm>
            <a:off x="2774825" y="3013333"/>
            <a:ext cx="1005683" cy="580652"/>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EFEFE"/>
              </a:buClr>
              <a:buSzPts val="900"/>
              <a:buFont typeface="Verdana"/>
              <a:buNone/>
            </a:pPr>
            <a:r>
              <a:rPr b="0" i="0" lang="da" sz="900" u="none" cap="none" strike="noStrike">
                <a:solidFill>
                  <a:srgbClr val="FEFEFE"/>
                </a:solidFill>
                <a:latin typeface="Verdana"/>
                <a:ea typeface="Verdana"/>
                <a:cs typeface="Verdana"/>
                <a:sym typeface="Verdana"/>
              </a:rPr>
              <a:t>Transporting products to distribution centres</a:t>
            </a:r>
            <a:endParaRPr sz="1100"/>
          </a:p>
        </p:txBody>
      </p:sp>
      <p:sp>
        <p:nvSpPr>
          <p:cNvPr id="997" name="Google Shape;997;p104"/>
          <p:cNvSpPr txBox="1"/>
          <p:nvPr/>
        </p:nvSpPr>
        <p:spPr>
          <a:xfrm>
            <a:off x="3891845" y="3019273"/>
            <a:ext cx="1099508" cy="580652"/>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EFEFE"/>
              </a:buClr>
              <a:buSzPts val="900"/>
              <a:buFont typeface="Verdana"/>
              <a:buNone/>
            </a:pPr>
            <a:r>
              <a:rPr b="0" i="0" lang="da" sz="900" u="none" cap="none" strike="noStrike">
                <a:solidFill>
                  <a:srgbClr val="FEFEFE"/>
                </a:solidFill>
                <a:latin typeface="Verdana"/>
                <a:ea typeface="Verdana"/>
                <a:cs typeface="Verdana"/>
                <a:sym typeface="Verdana"/>
              </a:rPr>
              <a:t>Checking quality in distribution centres</a:t>
            </a:r>
            <a:endParaRPr sz="1100"/>
          </a:p>
        </p:txBody>
      </p:sp>
      <p:sp>
        <p:nvSpPr>
          <p:cNvPr id="998" name="Google Shape;998;p104"/>
          <p:cNvSpPr txBox="1"/>
          <p:nvPr/>
        </p:nvSpPr>
        <p:spPr>
          <a:xfrm>
            <a:off x="5120788" y="3013333"/>
            <a:ext cx="1005682" cy="580652"/>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EFEFE"/>
              </a:buClr>
              <a:buSzPts val="900"/>
              <a:buFont typeface="Verdana"/>
              <a:buNone/>
            </a:pPr>
            <a:r>
              <a:rPr b="0" i="0" lang="da" sz="900" u="none" cap="none" strike="noStrike">
                <a:solidFill>
                  <a:srgbClr val="FEFEFE"/>
                </a:solidFill>
                <a:latin typeface="Verdana"/>
                <a:ea typeface="Verdana"/>
                <a:cs typeface="Verdana"/>
                <a:sym typeface="Verdana"/>
              </a:rPr>
              <a:t>Distributing products to stores</a:t>
            </a:r>
            <a:endParaRPr sz="1100"/>
          </a:p>
        </p:txBody>
      </p:sp>
      <p:sp>
        <p:nvSpPr>
          <p:cNvPr id="999" name="Google Shape;999;p104"/>
          <p:cNvSpPr txBox="1"/>
          <p:nvPr/>
        </p:nvSpPr>
        <p:spPr>
          <a:xfrm>
            <a:off x="6126472" y="3013332"/>
            <a:ext cx="1340281" cy="580652"/>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EFEFE"/>
              </a:buClr>
              <a:buSzPts val="900"/>
              <a:buFont typeface="Verdana"/>
              <a:buNone/>
            </a:pPr>
            <a:r>
              <a:rPr b="0" i="0" lang="da" sz="900" u="none" cap="none" strike="noStrike">
                <a:solidFill>
                  <a:srgbClr val="FEFEFE"/>
                </a:solidFill>
                <a:latin typeface="Verdana"/>
                <a:ea typeface="Verdana"/>
                <a:cs typeface="Verdana"/>
                <a:sym typeface="Verdana"/>
              </a:rPr>
              <a:t>Marketing</a:t>
            </a:r>
            <a:br>
              <a:rPr b="0" i="0" lang="da" sz="900" u="none" cap="none" strike="noStrike">
                <a:solidFill>
                  <a:srgbClr val="FEFEFE"/>
                </a:solidFill>
                <a:latin typeface="Verdana"/>
                <a:ea typeface="Verdana"/>
                <a:cs typeface="Verdana"/>
                <a:sym typeface="Verdana"/>
              </a:rPr>
            </a:br>
            <a:r>
              <a:rPr b="0" i="0" lang="da" sz="900" u="none" cap="none" strike="noStrike">
                <a:solidFill>
                  <a:srgbClr val="FEFEFE"/>
                </a:solidFill>
                <a:latin typeface="Verdana"/>
                <a:ea typeface="Verdana"/>
                <a:cs typeface="Verdana"/>
                <a:sym typeface="Verdana"/>
              </a:rPr>
              <a:t>of products in</a:t>
            </a:r>
            <a:br>
              <a:rPr b="0" i="0" lang="da" sz="900" u="none" cap="none" strike="noStrike">
                <a:solidFill>
                  <a:srgbClr val="FEFEFE"/>
                </a:solidFill>
                <a:latin typeface="Verdana"/>
                <a:ea typeface="Verdana"/>
                <a:cs typeface="Verdana"/>
                <a:sym typeface="Verdana"/>
              </a:rPr>
            </a:br>
            <a:r>
              <a:rPr b="0" i="0" lang="da" sz="900" u="none" cap="none" strike="noStrike">
                <a:solidFill>
                  <a:srgbClr val="FEFEFE"/>
                </a:solidFill>
                <a:latin typeface="Verdana"/>
                <a:ea typeface="Verdana"/>
                <a:cs typeface="Verdana"/>
                <a:sym typeface="Verdana"/>
              </a:rPr>
              <a:t>relevant channels</a:t>
            </a:r>
            <a:endParaRPr sz="1100"/>
          </a:p>
        </p:txBody>
      </p:sp>
      <p:sp>
        <p:nvSpPr>
          <p:cNvPr id="1000" name="Google Shape;1000;p104"/>
          <p:cNvSpPr txBox="1"/>
          <p:nvPr/>
        </p:nvSpPr>
        <p:spPr>
          <a:xfrm>
            <a:off x="7387717" y="3013333"/>
            <a:ext cx="1153493" cy="580652"/>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EFEFE"/>
              </a:buClr>
              <a:buSzPts val="900"/>
              <a:buFont typeface="Verdana"/>
              <a:buNone/>
            </a:pPr>
            <a:r>
              <a:rPr b="0" i="0" lang="da" sz="900" u="none" cap="none" strike="noStrike">
                <a:solidFill>
                  <a:srgbClr val="FEFEFE"/>
                </a:solidFill>
                <a:latin typeface="Verdana"/>
                <a:ea typeface="Verdana"/>
                <a:cs typeface="Verdana"/>
                <a:sym typeface="Verdana"/>
              </a:rPr>
              <a:t>Selling products in stores and webshops</a:t>
            </a:r>
            <a:endParaRPr b="0" i="0" sz="900" u="none" cap="none" strike="noStrike">
              <a:solidFill>
                <a:srgbClr val="FEFEFE"/>
              </a:solidFill>
              <a:latin typeface="Verdana"/>
              <a:ea typeface="Verdana"/>
              <a:cs typeface="Verdana"/>
              <a:sym typeface="Verdana"/>
            </a:endParaRPr>
          </a:p>
        </p:txBody>
      </p:sp>
      <p:sp>
        <p:nvSpPr>
          <p:cNvPr id="1001" name="Google Shape;1001;p104"/>
          <p:cNvSpPr txBox="1"/>
          <p:nvPr/>
        </p:nvSpPr>
        <p:spPr>
          <a:xfrm>
            <a:off x="437062" y="3013333"/>
            <a:ext cx="1005683" cy="580652"/>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EFEFE"/>
              </a:buClr>
              <a:buSzPts val="900"/>
              <a:buFont typeface="Verdana"/>
              <a:buNone/>
            </a:pPr>
            <a:r>
              <a:rPr b="0" i="0" lang="da" sz="900" u="none" cap="none" strike="noStrike">
                <a:solidFill>
                  <a:srgbClr val="FEFEFE"/>
                </a:solidFill>
                <a:latin typeface="Verdana"/>
                <a:ea typeface="Verdana"/>
                <a:cs typeface="Verdana"/>
                <a:sym typeface="Verdana"/>
              </a:rPr>
              <a:t>Defining Scandinavian trends</a:t>
            </a:r>
            <a:endParaRPr sz="1100"/>
          </a:p>
          <a:p>
            <a:pPr indent="0" lvl="0" marL="0" marR="0" rtl="0" algn="ctr">
              <a:lnSpc>
                <a:spcPct val="90000"/>
              </a:lnSpc>
              <a:spcBef>
                <a:spcPts val="800"/>
              </a:spcBef>
              <a:spcAft>
                <a:spcPts val="0"/>
              </a:spcAft>
              <a:buClr>
                <a:schemeClr val="lt1"/>
              </a:buClr>
              <a:buSzPts val="900"/>
              <a:buFont typeface="Verdana"/>
              <a:buNone/>
            </a:pPr>
            <a:r>
              <a:t/>
            </a:r>
            <a:endParaRPr b="0" i="0" sz="900" u="none" cap="none" strike="noStrike">
              <a:solidFill>
                <a:schemeClr val="lt1"/>
              </a:solidFill>
              <a:latin typeface="Verdana"/>
              <a:ea typeface="Verdana"/>
              <a:cs typeface="Verdana"/>
              <a:sym typeface="Verdana"/>
            </a:endParaRPr>
          </a:p>
        </p:txBody>
      </p:sp>
      <p:sp>
        <p:nvSpPr>
          <p:cNvPr id="1002" name="Google Shape;1002;p104"/>
          <p:cNvSpPr txBox="1"/>
          <p:nvPr>
            <p:ph type="title"/>
          </p:nvPr>
        </p:nvSpPr>
        <p:spPr>
          <a:xfrm>
            <a:off x="442913" y="420589"/>
            <a:ext cx="4020503" cy="964857"/>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1"/>
              </a:buClr>
              <a:buSzPts val="2100"/>
              <a:buFont typeface="Verdana"/>
              <a:buNone/>
            </a:pPr>
            <a:r>
              <a:rPr b="0" lang="da" cap="none"/>
              <a:t>Our</a:t>
            </a:r>
            <a:br>
              <a:rPr lang="da" cap="none"/>
            </a:br>
            <a:r>
              <a:rPr lang="da" cap="none"/>
              <a:t>business model</a:t>
            </a:r>
            <a:endParaRPr cap="none"/>
          </a:p>
        </p:txBody>
      </p:sp>
      <p:pic>
        <p:nvPicPr>
          <p:cNvPr id="1003" name="Google Shape;1003;p104"/>
          <p:cNvPicPr preferRelativeResize="0"/>
          <p:nvPr/>
        </p:nvPicPr>
        <p:blipFill rotWithShape="1">
          <a:blip r:embed="rId4">
            <a:alphaModFix/>
          </a:blip>
          <a:srcRect b="0" l="0" r="0" t="0"/>
          <a:stretch/>
        </p:blipFill>
        <p:spPr>
          <a:xfrm>
            <a:off x="572947" y="2125439"/>
            <a:ext cx="8111874" cy="915088"/>
          </a:xfrm>
          <a:prstGeom prst="rect">
            <a:avLst/>
          </a:prstGeom>
          <a:noFill/>
          <a:ln>
            <a:noFill/>
          </a:ln>
        </p:spPr>
      </p:pic>
      <p:sp>
        <p:nvSpPr>
          <p:cNvPr id="1004" name="Google Shape;1004;p104"/>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pic>
        <p:nvPicPr>
          <p:cNvPr id="1005" name="Google Shape;1005;p104"/>
          <p:cNvPicPr preferRelativeResize="0"/>
          <p:nvPr/>
        </p:nvPicPr>
        <p:blipFill rotWithShape="1">
          <a:blip r:embed="rId5">
            <a:alphaModFix/>
          </a:blip>
          <a:srcRect b="0" l="0" r="0" t="0"/>
          <a:stretch/>
        </p:blipFill>
        <p:spPr>
          <a:xfrm>
            <a:off x="221147" y="4692047"/>
            <a:ext cx="483704" cy="229123"/>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0" name="Shape 1010"/>
        <p:cNvGrpSpPr/>
        <p:nvPr/>
      </p:nvGrpSpPr>
      <p:grpSpPr>
        <a:xfrm>
          <a:off x="0" y="0"/>
          <a:ext cx="0" cy="0"/>
          <a:chOff x="0" y="0"/>
          <a:chExt cx="0" cy="0"/>
        </a:xfrm>
      </p:grpSpPr>
      <p:pic>
        <p:nvPicPr>
          <p:cNvPr descr="A living room with a couch and coffee table&#10;&#10;Description automatically generated" id="1011" name="Google Shape;1011;p105"/>
          <p:cNvPicPr preferRelativeResize="0"/>
          <p:nvPr/>
        </p:nvPicPr>
        <p:blipFill rotWithShape="1">
          <a:blip r:embed="rId3">
            <a:alphaModFix amt="70000"/>
          </a:blip>
          <a:srcRect b="0" l="0" r="0" t="0"/>
          <a:stretch/>
        </p:blipFill>
        <p:spPr>
          <a:xfrm flipH="1">
            <a:off x="6831677" y="1"/>
            <a:ext cx="2368907" cy="5143500"/>
          </a:xfrm>
          <a:prstGeom prst="rect">
            <a:avLst/>
          </a:prstGeom>
          <a:noFill/>
          <a:ln>
            <a:noFill/>
          </a:ln>
        </p:spPr>
      </p:pic>
      <p:pic>
        <p:nvPicPr>
          <p:cNvPr descr="A person in a blue shirt&#10;&#10;Description automatically generated" id="1012" name="Google Shape;1012;p105"/>
          <p:cNvPicPr preferRelativeResize="0"/>
          <p:nvPr/>
        </p:nvPicPr>
        <p:blipFill rotWithShape="1">
          <a:blip r:embed="rId4">
            <a:alphaModFix amt="70000"/>
          </a:blip>
          <a:srcRect b="0" l="0" r="0" t="-1"/>
          <a:stretch/>
        </p:blipFill>
        <p:spPr>
          <a:xfrm>
            <a:off x="4612801" y="1"/>
            <a:ext cx="2251772" cy="5143500"/>
          </a:xfrm>
          <a:prstGeom prst="rect">
            <a:avLst/>
          </a:prstGeom>
          <a:noFill/>
          <a:ln>
            <a:noFill/>
          </a:ln>
        </p:spPr>
      </p:pic>
      <p:pic>
        <p:nvPicPr>
          <p:cNvPr descr="A bed with a mattress&#10;&#10;Description automatically generated" id="1013" name="Google Shape;1013;p105"/>
          <p:cNvPicPr preferRelativeResize="0"/>
          <p:nvPr/>
        </p:nvPicPr>
        <p:blipFill rotWithShape="1">
          <a:blip r:embed="rId5">
            <a:alphaModFix amt="70000"/>
          </a:blip>
          <a:srcRect b="0" l="0" r="0" t="0"/>
          <a:stretch/>
        </p:blipFill>
        <p:spPr>
          <a:xfrm>
            <a:off x="2357972" y="1"/>
            <a:ext cx="2254235" cy="5143499"/>
          </a:xfrm>
          <a:prstGeom prst="rect">
            <a:avLst/>
          </a:prstGeom>
          <a:noFill/>
          <a:ln>
            <a:noFill/>
          </a:ln>
        </p:spPr>
      </p:pic>
      <p:pic>
        <p:nvPicPr>
          <p:cNvPr descr="A couch with pillows and a clock on the wall&#10;&#10;Description automatically generated" id="1014" name="Google Shape;1014;p105"/>
          <p:cNvPicPr preferRelativeResize="0"/>
          <p:nvPr/>
        </p:nvPicPr>
        <p:blipFill rotWithShape="1">
          <a:blip r:embed="rId6">
            <a:alphaModFix amt="70000"/>
          </a:blip>
          <a:srcRect b="0" l="0" r="0" t="0"/>
          <a:stretch/>
        </p:blipFill>
        <p:spPr>
          <a:xfrm>
            <a:off x="-1188" y="-30360"/>
            <a:ext cx="2371498" cy="5143499"/>
          </a:xfrm>
          <a:prstGeom prst="rect">
            <a:avLst/>
          </a:prstGeom>
          <a:noFill/>
          <a:ln>
            <a:noFill/>
          </a:ln>
        </p:spPr>
      </p:pic>
      <p:sp>
        <p:nvSpPr>
          <p:cNvPr id="1015" name="Google Shape;1015;p105"/>
          <p:cNvSpPr/>
          <p:nvPr/>
        </p:nvSpPr>
        <p:spPr>
          <a:xfrm>
            <a:off x="-203704" y="-108641"/>
            <a:ext cx="9641941" cy="5358079"/>
          </a:xfrm>
          <a:prstGeom prst="rect">
            <a:avLst/>
          </a:prstGeom>
          <a:solidFill>
            <a:srgbClr val="000000">
              <a:alpha val="1490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6" name="Google Shape;1016;p105"/>
          <p:cNvSpPr/>
          <p:nvPr/>
        </p:nvSpPr>
        <p:spPr>
          <a:xfrm rot="-698226">
            <a:off x="3669950" y="1562582"/>
            <a:ext cx="1836351" cy="1313102"/>
          </a:xfrm>
          <a:prstGeom prst="rect">
            <a:avLst/>
          </a:prstGeom>
          <a:solidFill>
            <a:srgbClr val="FFFFFF">
              <a:alpha val="1176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17" name="Google Shape;1017;p105"/>
          <p:cNvSpPr txBox="1"/>
          <p:nvPr>
            <p:ph idx="5" type="body"/>
          </p:nvPr>
        </p:nvSpPr>
        <p:spPr>
          <a:xfrm>
            <a:off x="643231" y="2980439"/>
            <a:ext cx="1082660" cy="45394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1100"/>
              <a:buFont typeface="Verdana"/>
              <a:buNone/>
            </a:pPr>
            <a:r>
              <a:rPr b="1" lang="da" sz="1100"/>
              <a:t>Overview</a:t>
            </a:r>
            <a:endParaRPr/>
          </a:p>
        </p:txBody>
      </p:sp>
      <p:sp>
        <p:nvSpPr>
          <p:cNvPr id="1018" name="Google Shape;1018;p105"/>
          <p:cNvSpPr txBox="1"/>
          <p:nvPr/>
        </p:nvSpPr>
        <p:spPr>
          <a:xfrm>
            <a:off x="2943760" y="2980439"/>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1100"/>
              <a:buFont typeface="Verdana"/>
              <a:buNone/>
            </a:pPr>
            <a:r>
              <a:rPr b="1" i="0" lang="da" sz="1100" u="none" cap="none" strike="noStrike">
                <a:solidFill>
                  <a:srgbClr val="FFFFFF"/>
                </a:solidFill>
                <a:latin typeface="Verdana"/>
                <a:ea typeface="Verdana"/>
                <a:cs typeface="Verdana"/>
                <a:sym typeface="Verdana"/>
              </a:rPr>
              <a:t>Mission</a:t>
            </a:r>
            <a:endParaRPr sz="1100"/>
          </a:p>
        </p:txBody>
      </p:sp>
      <p:sp>
        <p:nvSpPr>
          <p:cNvPr id="1019" name="Google Shape;1019;p105"/>
          <p:cNvSpPr txBox="1"/>
          <p:nvPr/>
        </p:nvSpPr>
        <p:spPr>
          <a:xfrm>
            <a:off x="7474800" y="2992214"/>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1100"/>
              <a:buFont typeface="Verdana"/>
              <a:buNone/>
            </a:pPr>
            <a:r>
              <a:rPr b="1" i="0" lang="da" sz="1100" u="none" cap="none" strike="noStrike">
                <a:solidFill>
                  <a:srgbClr val="FFFFFF"/>
                </a:solidFill>
                <a:latin typeface="Verdana"/>
                <a:ea typeface="Verdana"/>
                <a:cs typeface="Verdana"/>
                <a:sym typeface="Verdana"/>
              </a:rPr>
              <a:t>Strategy</a:t>
            </a:r>
            <a:endParaRPr sz="1100"/>
          </a:p>
        </p:txBody>
      </p:sp>
      <p:sp>
        <p:nvSpPr>
          <p:cNvPr id="1020" name="Google Shape;1020;p105"/>
          <p:cNvSpPr txBox="1"/>
          <p:nvPr/>
        </p:nvSpPr>
        <p:spPr>
          <a:xfrm>
            <a:off x="5197357" y="3010337"/>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1100"/>
              <a:buFont typeface="Verdana"/>
              <a:buNone/>
            </a:pPr>
            <a:r>
              <a:rPr b="1" i="0" lang="da" sz="1100" u="none" cap="none" strike="noStrike">
                <a:solidFill>
                  <a:srgbClr val="FFFFFF"/>
                </a:solidFill>
                <a:latin typeface="Verdana"/>
                <a:ea typeface="Verdana"/>
                <a:cs typeface="Verdana"/>
                <a:sym typeface="Verdana"/>
              </a:rPr>
              <a:t>Vision</a:t>
            </a:r>
            <a:endParaRPr sz="1100"/>
          </a:p>
        </p:txBody>
      </p:sp>
      <p:pic>
        <p:nvPicPr>
          <p:cNvPr descr="A blue and white logo&#10;&#10;Description automatically generated" id="1021" name="Google Shape;1021;p105"/>
          <p:cNvPicPr preferRelativeResize="0"/>
          <p:nvPr/>
        </p:nvPicPr>
        <p:blipFill rotWithShape="1">
          <a:blip r:embed="rId7">
            <a:alphaModFix/>
          </a:blip>
          <a:srcRect b="0" l="0" r="0" t="0"/>
          <a:stretch/>
        </p:blipFill>
        <p:spPr>
          <a:xfrm>
            <a:off x="829808" y="1979468"/>
            <a:ext cx="709505" cy="896216"/>
          </a:xfrm>
          <a:prstGeom prst="rect">
            <a:avLst/>
          </a:prstGeom>
          <a:noFill/>
          <a:ln>
            <a:noFill/>
          </a:ln>
        </p:spPr>
      </p:pic>
      <p:pic>
        <p:nvPicPr>
          <p:cNvPr descr="A blue and white logo&#10;&#10;Description automatically generated" id="1022" name="Google Shape;1022;p105"/>
          <p:cNvPicPr preferRelativeResize="0"/>
          <p:nvPr/>
        </p:nvPicPr>
        <p:blipFill rotWithShape="1">
          <a:blip r:embed="rId8">
            <a:alphaModFix/>
          </a:blip>
          <a:srcRect b="0" l="0" r="0" t="0"/>
          <a:stretch/>
        </p:blipFill>
        <p:spPr>
          <a:xfrm>
            <a:off x="3130337" y="1979468"/>
            <a:ext cx="709505" cy="896216"/>
          </a:xfrm>
          <a:prstGeom prst="rect">
            <a:avLst/>
          </a:prstGeom>
          <a:noFill/>
          <a:ln>
            <a:noFill/>
          </a:ln>
        </p:spPr>
      </p:pic>
      <p:pic>
        <p:nvPicPr>
          <p:cNvPr descr="A blue bubble with a light bulb&#10;&#10;Description automatically generated" id="1023" name="Google Shape;1023;p105"/>
          <p:cNvPicPr preferRelativeResize="0"/>
          <p:nvPr/>
        </p:nvPicPr>
        <p:blipFill rotWithShape="1">
          <a:blip r:embed="rId9">
            <a:alphaModFix/>
          </a:blip>
          <a:srcRect b="0" l="0" r="0" t="0"/>
          <a:stretch/>
        </p:blipFill>
        <p:spPr>
          <a:xfrm>
            <a:off x="7661378" y="1991244"/>
            <a:ext cx="709504" cy="896216"/>
          </a:xfrm>
          <a:prstGeom prst="rect">
            <a:avLst/>
          </a:prstGeom>
          <a:noFill/>
          <a:ln>
            <a:noFill/>
          </a:ln>
        </p:spPr>
      </p:pic>
      <p:pic>
        <p:nvPicPr>
          <p:cNvPr descr="A blue and white logo&#10;&#10;Description automatically generated" id="1024" name="Google Shape;1024;p105"/>
          <p:cNvPicPr preferRelativeResize="0"/>
          <p:nvPr/>
        </p:nvPicPr>
        <p:blipFill rotWithShape="1">
          <a:blip r:embed="rId10">
            <a:alphaModFix/>
          </a:blip>
          <a:srcRect b="0" l="0" r="0" t="0"/>
          <a:stretch/>
        </p:blipFill>
        <p:spPr>
          <a:xfrm>
            <a:off x="5383934" y="1979468"/>
            <a:ext cx="709504" cy="896216"/>
          </a:xfrm>
          <a:prstGeom prst="rect">
            <a:avLst/>
          </a:prstGeom>
          <a:noFill/>
          <a:ln>
            <a:noFill/>
          </a:ln>
        </p:spPr>
      </p:pic>
      <p:sp>
        <p:nvSpPr>
          <p:cNvPr id="1025" name="Google Shape;1025;p105"/>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D8D8D8"/>
              </a:buClr>
              <a:buSzPts val="600"/>
              <a:buFont typeface="Verdana"/>
              <a:buNone/>
            </a:pPr>
            <a:fld id="{00000000-1234-1234-1234-123412341234}" type="slidenum">
              <a:rPr b="0" i="0" lang="da" sz="600" u="none" cap="none" strike="noStrike">
                <a:solidFill>
                  <a:srgbClr val="D8D8D8"/>
                </a:solidFill>
                <a:latin typeface="Verdana"/>
                <a:ea typeface="Verdana"/>
                <a:cs typeface="Verdana"/>
                <a:sym typeface="Verdana"/>
              </a:rPr>
              <a:t>‹#›</a:t>
            </a:fld>
            <a:endParaRPr b="0" i="0" sz="600" u="none" cap="none" strike="noStrike">
              <a:solidFill>
                <a:srgbClr val="D8D8D8"/>
              </a:solidFill>
              <a:latin typeface="Verdana"/>
              <a:ea typeface="Verdana"/>
              <a:cs typeface="Verdana"/>
              <a:sym typeface="Verdana"/>
            </a:endParaRPr>
          </a:p>
        </p:txBody>
      </p:sp>
      <p:sp>
        <p:nvSpPr>
          <p:cNvPr id="1026" name="Google Shape;1026;p105"/>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pic>
        <p:nvPicPr>
          <p:cNvPr id="1027" name="Google Shape;1027;p105"/>
          <p:cNvPicPr preferRelativeResize="0"/>
          <p:nvPr/>
        </p:nvPicPr>
        <p:blipFill rotWithShape="1">
          <a:blip r:embed="rId11">
            <a:alphaModFix/>
          </a:blip>
          <a:srcRect b="0" l="0" r="0" t="0"/>
          <a:stretch/>
        </p:blipFill>
        <p:spPr>
          <a:xfrm>
            <a:off x="221147" y="4692047"/>
            <a:ext cx="483704" cy="229123"/>
          </a:xfrm>
          <a:prstGeom prst="rect">
            <a:avLst/>
          </a:prstGeom>
          <a:noFill/>
          <a:ln>
            <a:noFill/>
          </a:ln>
        </p:spPr>
      </p:pic>
      <p:sp>
        <p:nvSpPr>
          <p:cNvPr id="1028" name="Google Shape;1028;p105"/>
          <p:cNvSpPr/>
          <p:nvPr/>
        </p:nvSpPr>
        <p:spPr>
          <a:xfrm>
            <a:off x="4599869" y="2"/>
            <a:ext cx="4600715" cy="5143499"/>
          </a:xfrm>
          <a:prstGeom prst="rect">
            <a:avLst/>
          </a:prstGeom>
          <a:solidFill>
            <a:srgbClr val="FFFFFF">
              <a:alpha val="69803"/>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029" name="Google Shape;1029;p105"/>
          <p:cNvSpPr/>
          <p:nvPr/>
        </p:nvSpPr>
        <p:spPr>
          <a:xfrm>
            <a:off x="-2752" y="-30360"/>
            <a:ext cx="2373062" cy="5173859"/>
          </a:xfrm>
          <a:prstGeom prst="rect">
            <a:avLst/>
          </a:prstGeom>
          <a:solidFill>
            <a:srgbClr val="FFFFFF">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pic>
        <p:nvPicPr>
          <p:cNvPr descr="A room with shelves and objects&#10;&#10;Description automatically generated" id="1035" name="Google Shape;1035;p106"/>
          <p:cNvPicPr preferRelativeResize="0"/>
          <p:nvPr/>
        </p:nvPicPr>
        <p:blipFill rotWithShape="1">
          <a:blip r:embed="rId3">
            <a:alphaModFix/>
          </a:blip>
          <a:srcRect b="0" l="0" r="0" t="0"/>
          <a:stretch/>
        </p:blipFill>
        <p:spPr>
          <a:xfrm flipH="1">
            <a:off x="0" y="-1"/>
            <a:ext cx="9144000" cy="5143501"/>
          </a:xfrm>
          <a:prstGeom prst="rect">
            <a:avLst/>
          </a:prstGeom>
          <a:noFill/>
          <a:ln>
            <a:noFill/>
          </a:ln>
        </p:spPr>
      </p:pic>
      <p:pic>
        <p:nvPicPr>
          <p:cNvPr id="1036" name="Google Shape;1036;p106"/>
          <p:cNvPicPr preferRelativeResize="0"/>
          <p:nvPr/>
        </p:nvPicPr>
        <p:blipFill rotWithShape="1">
          <a:blip r:embed="rId4">
            <a:alphaModFix/>
          </a:blip>
          <a:srcRect b="0" l="0" r="0" t="0"/>
          <a:stretch/>
        </p:blipFill>
        <p:spPr>
          <a:xfrm>
            <a:off x="2768932" y="310808"/>
            <a:ext cx="3606135" cy="4586181"/>
          </a:xfrm>
          <a:prstGeom prst="rect">
            <a:avLst/>
          </a:prstGeom>
          <a:noFill/>
          <a:ln>
            <a:noFill/>
          </a:ln>
        </p:spPr>
      </p:pic>
      <p:sp>
        <p:nvSpPr>
          <p:cNvPr id="1037" name="Google Shape;1037;p106"/>
          <p:cNvSpPr/>
          <p:nvPr/>
        </p:nvSpPr>
        <p:spPr>
          <a:xfrm rot="-1036158">
            <a:off x="-3117602" y="-3521240"/>
            <a:ext cx="11765908" cy="5126254"/>
          </a:xfrm>
          <a:prstGeom prst="rect">
            <a:avLst/>
          </a:prstGeom>
          <a:solidFill>
            <a:schemeClr val="dk1">
              <a:alpha val="2745"/>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b="0" i="0" sz="1400" u="none" cap="none" strike="noStrike">
              <a:solidFill>
                <a:schemeClr val="lt1"/>
              </a:solidFill>
              <a:latin typeface="Calibri"/>
              <a:ea typeface="Calibri"/>
              <a:cs typeface="Calibri"/>
              <a:sym typeface="Calibri"/>
            </a:endParaRPr>
          </a:p>
        </p:txBody>
      </p:sp>
      <p:pic>
        <p:nvPicPr>
          <p:cNvPr descr="A blue and white logo&#10;&#10;Description automatically generated" id="1038" name="Google Shape;1038;p106"/>
          <p:cNvPicPr preferRelativeResize="0"/>
          <p:nvPr/>
        </p:nvPicPr>
        <p:blipFill rotWithShape="1">
          <a:blip r:embed="rId5">
            <a:alphaModFix/>
          </a:blip>
          <a:srcRect b="0" l="0" r="0" t="0"/>
          <a:stretch/>
        </p:blipFill>
        <p:spPr>
          <a:xfrm>
            <a:off x="217572" y="197336"/>
            <a:ext cx="386701" cy="488464"/>
          </a:xfrm>
          <a:prstGeom prst="rect">
            <a:avLst/>
          </a:prstGeom>
          <a:noFill/>
          <a:ln>
            <a:noFill/>
          </a:ln>
        </p:spPr>
      </p:pic>
      <p:sp>
        <p:nvSpPr>
          <p:cNvPr id="1039" name="Google Shape;1039;p106"/>
          <p:cNvSpPr txBox="1"/>
          <p:nvPr/>
        </p:nvSpPr>
        <p:spPr>
          <a:xfrm>
            <a:off x="2766416" y="1111207"/>
            <a:ext cx="3611167" cy="2097497"/>
          </a:xfrm>
          <a:prstGeom prst="rect">
            <a:avLst/>
          </a:prstGeom>
          <a:noFill/>
          <a:ln>
            <a:noFill/>
          </a:ln>
        </p:spPr>
        <p:txBody>
          <a:bodyPr anchorCtr="0" anchor="t" bIns="34275" lIns="68575" spcFirstLastPara="1" rIns="68575" wrap="square" tIns="34275">
            <a:spAutoFit/>
          </a:bodyPr>
          <a:lstStyle/>
          <a:p>
            <a:pPr indent="0" lvl="0" marL="0" marR="0" rtl="0" algn="ctr">
              <a:lnSpc>
                <a:spcPct val="135625"/>
              </a:lnSpc>
              <a:spcBef>
                <a:spcPts val="0"/>
              </a:spcBef>
              <a:spcAft>
                <a:spcPts val="0"/>
              </a:spcAft>
              <a:buNone/>
            </a:pPr>
            <a:r>
              <a:rPr b="0" i="0" lang="da" sz="2400" u="none" cap="none" strike="noStrike">
                <a:solidFill>
                  <a:schemeClr val="lt1"/>
                </a:solidFill>
                <a:latin typeface="Verdana"/>
                <a:ea typeface="Verdana"/>
                <a:cs typeface="Verdana"/>
                <a:sym typeface="Verdana"/>
              </a:rPr>
              <a:t>A great</a:t>
            </a:r>
            <a:br>
              <a:rPr b="0" i="0" lang="da" sz="2400" u="none" cap="none" strike="noStrike">
                <a:solidFill>
                  <a:schemeClr val="lt1"/>
                </a:solidFill>
                <a:latin typeface="Verdana"/>
                <a:ea typeface="Verdana"/>
                <a:cs typeface="Verdana"/>
                <a:sym typeface="Verdana"/>
              </a:rPr>
            </a:br>
            <a:r>
              <a:rPr b="0" i="0" lang="da" sz="2400" u="none" cap="none" strike="noStrike">
                <a:solidFill>
                  <a:schemeClr val="lt1"/>
                </a:solidFill>
                <a:latin typeface="Verdana"/>
                <a:ea typeface="Verdana"/>
                <a:cs typeface="Verdana"/>
                <a:sym typeface="Verdana"/>
              </a:rPr>
              <a:t>Scandinavian</a:t>
            </a:r>
            <a:br>
              <a:rPr b="0" i="0" lang="da" sz="2400" u="none" cap="none" strike="noStrike">
                <a:solidFill>
                  <a:schemeClr val="lt1"/>
                </a:solidFill>
                <a:latin typeface="Verdana"/>
                <a:ea typeface="Verdana"/>
                <a:cs typeface="Verdana"/>
                <a:sym typeface="Verdana"/>
              </a:rPr>
            </a:br>
            <a:r>
              <a:rPr b="0" i="0" lang="da" sz="2400" u="none" cap="none" strike="noStrike">
                <a:solidFill>
                  <a:schemeClr val="lt1"/>
                </a:solidFill>
                <a:latin typeface="Verdana"/>
                <a:ea typeface="Verdana"/>
                <a:cs typeface="Verdana"/>
                <a:sym typeface="Verdana"/>
              </a:rPr>
              <a:t>offer </a:t>
            </a:r>
            <a:r>
              <a:rPr b="1" i="0" lang="da" sz="2400" u="none" cap="none" strike="noStrike">
                <a:solidFill>
                  <a:schemeClr val="lt1"/>
                </a:solidFill>
                <a:latin typeface="Verdana"/>
                <a:ea typeface="Verdana"/>
                <a:cs typeface="Verdana"/>
                <a:sym typeface="Verdana"/>
              </a:rPr>
              <a:t>for everyone</a:t>
            </a:r>
            <a:br>
              <a:rPr b="0" i="0" lang="da" sz="2400" u="none" cap="none" strike="noStrike">
                <a:solidFill>
                  <a:schemeClr val="lt1"/>
                </a:solidFill>
                <a:latin typeface="Verdana"/>
                <a:ea typeface="Verdana"/>
                <a:cs typeface="Verdana"/>
                <a:sym typeface="Verdana"/>
              </a:rPr>
            </a:br>
            <a:r>
              <a:rPr b="0" i="0" lang="da" sz="2400" u="none" cap="none" strike="noStrike">
                <a:solidFill>
                  <a:schemeClr val="lt1"/>
                </a:solidFill>
                <a:latin typeface="Verdana"/>
                <a:ea typeface="Verdana"/>
                <a:cs typeface="Verdana"/>
                <a:sym typeface="Verdana"/>
              </a:rPr>
              <a:t>within sleeping</a:t>
            </a:r>
            <a:br>
              <a:rPr b="0" i="0" lang="da" sz="2400" u="none" cap="none" strike="noStrike">
                <a:solidFill>
                  <a:schemeClr val="lt1"/>
                </a:solidFill>
                <a:latin typeface="Verdana"/>
                <a:ea typeface="Verdana"/>
                <a:cs typeface="Verdana"/>
                <a:sym typeface="Verdana"/>
              </a:rPr>
            </a:br>
            <a:r>
              <a:rPr b="0" i="0" lang="da" sz="2400" u="none" cap="none" strike="noStrike">
                <a:solidFill>
                  <a:schemeClr val="lt1"/>
                </a:solidFill>
                <a:latin typeface="Verdana"/>
                <a:ea typeface="Verdana"/>
                <a:cs typeface="Verdana"/>
                <a:sym typeface="Verdana"/>
              </a:rPr>
              <a:t>and living</a:t>
            </a:r>
            <a:endParaRPr b="0" i="0" sz="2400" u="none" cap="none" strike="noStrike">
              <a:solidFill>
                <a:schemeClr val="lt1"/>
              </a:solidFill>
              <a:latin typeface="Verdana"/>
              <a:ea typeface="Verdana"/>
              <a:cs typeface="Verdana"/>
              <a:sym typeface="Verdana"/>
            </a:endParaRPr>
          </a:p>
        </p:txBody>
      </p:sp>
      <p:sp>
        <p:nvSpPr>
          <p:cNvPr id="1040" name="Google Shape;1040;p106"/>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041" name="Google Shape;1041;p106"/>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042" name="Google Shape;1042;p106"/>
          <p:cNvPicPr preferRelativeResize="0"/>
          <p:nvPr/>
        </p:nvPicPr>
        <p:blipFill rotWithShape="1">
          <a:blip r:embed="rId6">
            <a:alphaModFix/>
          </a:blip>
          <a:srcRect b="0" l="0" r="0" t="0"/>
          <a:stretch/>
        </p:blipFill>
        <p:spPr>
          <a:xfrm>
            <a:off x="221147" y="4692047"/>
            <a:ext cx="483704" cy="229123"/>
          </a:xfrm>
          <a:prstGeom prst="rect">
            <a:avLst/>
          </a:prstGeom>
          <a:noFill/>
          <a:ln>
            <a:noFill/>
          </a:ln>
        </p:spPr>
      </p:pic>
      <p:sp>
        <p:nvSpPr>
          <p:cNvPr id="1043" name="Google Shape;1043;p106"/>
          <p:cNvSpPr txBox="1"/>
          <p:nvPr/>
        </p:nvSpPr>
        <p:spPr>
          <a:xfrm>
            <a:off x="639044" y="281341"/>
            <a:ext cx="3932956" cy="242374"/>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i="0" lang="da" sz="1100" u="none" cap="none" strike="noStrike">
                <a:solidFill>
                  <a:schemeClr val="lt1"/>
                </a:solidFill>
                <a:latin typeface="Verdana"/>
                <a:ea typeface="Verdana"/>
                <a:cs typeface="Verdana"/>
                <a:sym typeface="Verdana"/>
              </a:rPr>
              <a:t>Mission</a:t>
            </a:r>
            <a:endParaRPr sz="1100"/>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8" name="Shape 1048"/>
        <p:cNvGrpSpPr/>
        <p:nvPr/>
      </p:nvGrpSpPr>
      <p:grpSpPr>
        <a:xfrm>
          <a:off x="0" y="0"/>
          <a:ext cx="0" cy="0"/>
          <a:chOff x="0" y="0"/>
          <a:chExt cx="0" cy="0"/>
        </a:xfrm>
      </p:grpSpPr>
      <p:pic>
        <p:nvPicPr>
          <p:cNvPr descr="A collage of different furniture&#10;&#10;Description automatically generated" id="1049" name="Google Shape;1049;p10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050" name="Google Shape;1050;p107"/>
          <p:cNvPicPr preferRelativeResize="0"/>
          <p:nvPr/>
        </p:nvPicPr>
        <p:blipFill rotWithShape="1">
          <a:blip r:embed="rId4">
            <a:alphaModFix/>
          </a:blip>
          <a:srcRect b="0" l="0" r="0" t="0"/>
          <a:stretch/>
        </p:blipFill>
        <p:spPr>
          <a:xfrm>
            <a:off x="3507316" y="1520833"/>
            <a:ext cx="2074079" cy="2637755"/>
          </a:xfrm>
          <a:prstGeom prst="rect">
            <a:avLst/>
          </a:prstGeom>
          <a:noFill/>
          <a:ln>
            <a:noFill/>
          </a:ln>
        </p:spPr>
      </p:pic>
      <p:sp>
        <p:nvSpPr>
          <p:cNvPr id="1051" name="Google Shape;1051;p107"/>
          <p:cNvSpPr txBox="1"/>
          <p:nvPr/>
        </p:nvSpPr>
        <p:spPr>
          <a:xfrm>
            <a:off x="3313271" y="2300534"/>
            <a:ext cx="2496026" cy="72491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700"/>
              <a:buFont typeface="Verdana"/>
              <a:buNone/>
            </a:pPr>
            <a:r>
              <a:rPr b="1" i="0" lang="da" sz="1700" cap="none">
                <a:solidFill>
                  <a:schemeClr val="lt1"/>
                </a:solidFill>
                <a:latin typeface="Verdana"/>
                <a:ea typeface="Verdana"/>
                <a:cs typeface="Verdana"/>
                <a:sym typeface="Verdana"/>
              </a:rPr>
              <a:t>Scandinavian </a:t>
            </a:r>
            <a:endParaRPr sz="1100"/>
          </a:p>
          <a:p>
            <a:pPr indent="0" lvl="0" marL="0" marR="0" rtl="0" algn="ctr">
              <a:lnSpc>
                <a:spcPct val="100000"/>
              </a:lnSpc>
              <a:spcBef>
                <a:spcPts val="0"/>
              </a:spcBef>
              <a:spcAft>
                <a:spcPts val="0"/>
              </a:spcAft>
              <a:buClr>
                <a:schemeClr val="lt1"/>
              </a:buClr>
              <a:buSzPts val="1700"/>
              <a:buFont typeface="Verdana"/>
              <a:buNone/>
            </a:pPr>
            <a:r>
              <a:rPr b="0" i="0" lang="da" sz="1700" cap="none">
                <a:solidFill>
                  <a:schemeClr val="lt1"/>
                </a:solidFill>
                <a:latin typeface="Verdana"/>
                <a:ea typeface="Verdana"/>
                <a:cs typeface="Verdana"/>
                <a:sym typeface="Verdana"/>
              </a:rPr>
              <a:t>product range</a:t>
            </a:r>
            <a:endParaRPr b="1" i="0" sz="1700" cap="none">
              <a:solidFill>
                <a:schemeClr val="lt1"/>
              </a:solidFill>
              <a:latin typeface="Verdana"/>
              <a:ea typeface="Verdana"/>
              <a:cs typeface="Verdana"/>
              <a:sym typeface="Verdana"/>
            </a:endParaRPr>
          </a:p>
        </p:txBody>
      </p:sp>
      <p:sp>
        <p:nvSpPr>
          <p:cNvPr id="1052" name="Google Shape;1052;p107"/>
          <p:cNvSpPr txBox="1"/>
          <p:nvPr/>
        </p:nvSpPr>
        <p:spPr>
          <a:xfrm>
            <a:off x="142560" y="140782"/>
            <a:ext cx="3994347" cy="784468"/>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Mattresses</a:t>
            </a:r>
            <a:endParaRPr sz="1100"/>
          </a:p>
          <a:p>
            <a:pPr indent="0" lvl="0" marL="0" marR="0" rtl="0" algn="l">
              <a:lnSpc>
                <a:spcPct val="10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Duvets &amp; Pillows</a:t>
            </a:r>
            <a:endParaRPr sz="1100"/>
          </a:p>
          <a:p>
            <a:pPr indent="0" lvl="0" marL="0" marR="0" rtl="0" algn="l">
              <a:lnSpc>
                <a:spcPct val="10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Bed Linen &amp; Sheets</a:t>
            </a:r>
            <a:endParaRPr sz="1100"/>
          </a:p>
        </p:txBody>
      </p:sp>
      <p:sp>
        <p:nvSpPr>
          <p:cNvPr id="1053" name="Google Shape;1053;p107"/>
          <p:cNvSpPr txBox="1"/>
          <p:nvPr/>
        </p:nvSpPr>
        <p:spPr>
          <a:xfrm>
            <a:off x="6839083" y="2721973"/>
            <a:ext cx="2165616" cy="1436615"/>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Homeware</a:t>
            </a:r>
            <a:endParaRPr sz="1100"/>
          </a:p>
          <a:p>
            <a:pPr indent="0" lvl="0" marL="0" marR="0" rtl="0" algn="r">
              <a:lnSpc>
                <a:spcPct val="10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Home Textiles</a:t>
            </a:r>
            <a:endParaRPr sz="1100"/>
          </a:p>
          <a:p>
            <a:pPr indent="0" lvl="0" marL="0" marR="0" rtl="0" algn="r">
              <a:lnSpc>
                <a:spcPct val="10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Window Dressing</a:t>
            </a:r>
            <a:endParaRPr sz="1100"/>
          </a:p>
          <a:p>
            <a:pPr indent="0" lvl="0" marL="0" marR="0" rtl="0" algn="r">
              <a:lnSpc>
                <a:spcPct val="10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Bathroom</a:t>
            </a:r>
            <a:endParaRPr sz="1100"/>
          </a:p>
        </p:txBody>
      </p:sp>
      <p:sp>
        <p:nvSpPr>
          <p:cNvPr id="1054" name="Google Shape;1054;p107"/>
          <p:cNvSpPr txBox="1"/>
          <p:nvPr/>
        </p:nvSpPr>
        <p:spPr>
          <a:xfrm>
            <a:off x="6839083" y="140782"/>
            <a:ext cx="2165616" cy="535490"/>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Outdoor Furniture</a:t>
            </a:r>
            <a:endParaRPr sz="1100"/>
          </a:p>
        </p:txBody>
      </p:sp>
      <p:sp>
        <p:nvSpPr>
          <p:cNvPr id="1055" name="Google Shape;1055;p107"/>
          <p:cNvSpPr txBox="1"/>
          <p:nvPr/>
        </p:nvSpPr>
        <p:spPr>
          <a:xfrm>
            <a:off x="139300" y="2721974"/>
            <a:ext cx="1703787" cy="535490"/>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Indoor Furniture</a:t>
            </a:r>
            <a:endParaRPr sz="1100"/>
          </a:p>
        </p:txBody>
      </p:sp>
      <p:sp>
        <p:nvSpPr>
          <p:cNvPr id="1056" name="Google Shape;1056;p107"/>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057" name="Google Shape;1057;p107"/>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058" name="Google Shape;1058;p107"/>
          <p:cNvPicPr preferRelativeResize="0"/>
          <p:nvPr/>
        </p:nvPicPr>
        <p:blipFill rotWithShape="1">
          <a:blip r:embed="rId5">
            <a:alphaModFix/>
          </a:blip>
          <a:srcRect b="0" l="0" r="0" t="0"/>
          <a:stretch/>
        </p:blipFill>
        <p:spPr>
          <a:xfrm>
            <a:off x="221147" y="4692047"/>
            <a:ext cx="483704" cy="22912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3" name="Shape 1063"/>
        <p:cNvGrpSpPr/>
        <p:nvPr/>
      </p:nvGrpSpPr>
      <p:grpSpPr>
        <a:xfrm>
          <a:off x="0" y="0"/>
          <a:ext cx="0" cy="0"/>
          <a:chOff x="0" y="0"/>
          <a:chExt cx="0" cy="0"/>
        </a:xfrm>
      </p:grpSpPr>
      <p:sp>
        <p:nvSpPr>
          <p:cNvPr id="1064" name="Google Shape;1064;p108"/>
          <p:cNvSpPr/>
          <p:nvPr/>
        </p:nvSpPr>
        <p:spPr>
          <a:xfrm>
            <a:off x="1" y="876990"/>
            <a:ext cx="9144000" cy="3645728"/>
          </a:xfrm>
          <a:prstGeom prst="roundRect">
            <a:avLst>
              <a:gd fmla="val 16667" name="adj"/>
            </a:avLst>
          </a:prstGeom>
          <a:solidFill>
            <a:schemeClr val="lt1">
              <a:alpha val="6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065" name="Google Shape;1065;p108"/>
          <p:cNvSpPr txBox="1"/>
          <p:nvPr/>
        </p:nvSpPr>
        <p:spPr>
          <a:xfrm>
            <a:off x="442913" y="420589"/>
            <a:ext cx="4433888" cy="72869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FFFFFF"/>
              </a:buClr>
              <a:buSzPts val="2100"/>
              <a:buFont typeface="Verdana"/>
              <a:buNone/>
            </a:pPr>
            <a:r>
              <a:rPr b="0" i="0" lang="da" sz="2100" u="none" cap="none" strike="noStrike">
                <a:solidFill>
                  <a:srgbClr val="FFFFFF"/>
                </a:solidFill>
                <a:latin typeface="Verdana"/>
                <a:ea typeface="Verdana"/>
                <a:cs typeface="Verdana"/>
                <a:sym typeface="Verdana"/>
              </a:rPr>
              <a:t>Romania’s current sales share</a:t>
            </a:r>
            <a:endParaRPr b="1" i="0" sz="2100" u="none" cap="none" strike="noStrike">
              <a:solidFill>
                <a:srgbClr val="FFFFFF"/>
              </a:solidFill>
              <a:latin typeface="Verdana"/>
              <a:ea typeface="Verdana"/>
              <a:cs typeface="Verdana"/>
              <a:sym typeface="Verdana"/>
            </a:endParaRPr>
          </a:p>
        </p:txBody>
      </p:sp>
      <p:pic>
        <p:nvPicPr>
          <p:cNvPr id="1066" name="Google Shape;1066;p108"/>
          <p:cNvPicPr preferRelativeResize="0"/>
          <p:nvPr/>
        </p:nvPicPr>
        <p:blipFill rotWithShape="1">
          <a:blip r:embed="rId3">
            <a:alphaModFix/>
          </a:blip>
          <a:srcRect b="0" l="0" r="0" t="0"/>
          <a:stretch/>
        </p:blipFill>
        <p:spPr>
          <a:xfrm>
            <a:off x="-86681" y="1029023"/>
            <a:ext cx="5493073" cy="3341661"/>
          </a:xfrm>
          <a:prstGeom prst="rect">
            <a:avLst/>
          </a:prstGeom>
          <a:noFill/>
          <a:ln>
            <a:noFill/>
          </a:ln>
        </p:spPr>
      </p:pic>
      <p:pic>
        <p:nvPicPr>
          <p:cNvPr id="1067" name="Google Shape;1067;p108"/>
          <p:cNvPicPr preferRelativeResize="0"/>
          <p:nvPr/>
        </p:nvPicPr>
        <p:blipFill rotWithShape="1">
          <a:blip r:embed="rId4">
            <a:alphaModFix/>
          </a:blip>
          <a:srcRect b="0" l="0" r="0" t="0"/>
          <a:stretch/>
        </p:blipFill>
        <p:spPr>
          <a:xfrm>
            <a:off x="4424734" y="971574"/>
            <a:ext cx="5493072" cy="345656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1" name="Shape 1071"/>
        <p:cNvGrpSpPr/>
        <p:nvPr/>
      </p:nvGrpSpPr>
      <p:grpSpPr>
        <a:xfrm>
          <a:off x="0" y="0"/>
          <a:ext cx="0" cy="0"/>
          <a:chOff x="0" y="0"/>
          <a:chExt cx="0" cy="0"/>
        </a:xfrm>
      </p:grpSpPr>
      <p:sp>
        <p:nvSpPr>
          <p:cNvPr id="1072" name="Google Shape;1072;p109"/>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073" name="Google Shape;1073;p109"/>
          <p:cNvSpPr txBox="1"/>
          <p:nvPr>
            <p:ph idx="4" type="body"/>
          </p:nvPr>
        </p:nvSpPr>
        <p:spPr>
          <a:xfrm>
            <a:off x="521494" y="4639069"/>
            <a:ext cx="1844700" cy="228300"/>
          </a:xfrm>
          <a:prstGeom prst="rect">
            <a:avLst/>
          </a:prstGeom>
          <a:blipFill rotWithShape="1">
            <a:blip r:embed="rId3">
              <a:alphaModFix/>
            </a:blip>
            <a:stretch>
              <a:fillRect b="0" l="0" r="0" t="0"/>
            </a:stretch>
          </a:blip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dk2"/>
              </a:buClr>
              <a:buSzPts val="900"/>
              <a:buFont typeface="Verdana"/>
              <a:buNone/>
            </a:pPr>
            <a:r>
              <a:t/>
            </a:r>
            <a:endParaRPr/>
          </a:p>
        </p:txBody>
      </p:sp>
      <p:pic>
        <p:nvPicPr>
          <p:cNvPr id="1074" name="Google Shape;1074;p109"/>
          <p:cNvPicPr preferRelativeResize="0"/>
          <p:nvPr/>
        </p:nvPicPr>
        <p:blipFill rotWithShape="1">
          <a:blip r:embed="rId4">
            <a:alphaModFix/>
          </a:blip>
          <a:srcRect b="0" l="0" r="0" t="0"/>
          <a:stretch/>
        </p:blipFill>
        <p:spPr>
          <a:xfrm>
            <a:off x="2710667" y="292619"/>
            <a:ext cx="3722665" cy="449754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78" name="Shape 1078"/>
        <p:cNvGrpSpPr/>
        <p:nvPr/>
      </p:nvGrpSpPr>
      <p:grpSpPr>
        <a:xfrm>
          <a:off x="0" y="0"/>
          <a:ext cx="0" cy="0"/>
          <a:chOff x="0" y="0"/>
          <a:chExt cx="0" cy="0"/>
        </a:xfrm>
      </p:grpSpPr>
      <p:pic>
        <p:nvPicPr>
          <p:cNvPr descr="A globe with a map of the world&#10;&#10;Description automatically generated" id="1079" name="Google Shape;1079;p110"/>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80" name="Google Shape;1080;p110"/>
          <p:cNvSpPr/>
          <p:nvPr/>
        </p:nvSpPr>
        <p:spPr>
          <a:xfrm rot="-5400000">
            <a:off x="-4731275" y="-1576475"/>
            <a:ext cx="9688500" cy="7904100"/>
          </a:xfrm>
          <a:prstGeom prst="rect">
            <a:avLst/>
          </a:prstGeom>
          <a:solidFill>
            <a:schemeClr val="dk1">
              <a:alpha val="5882"/>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081" name="Google Shape;1081;p110"/>
          <p:cNvGrpSpPr/>
          <p:nvPr/>
        </p:nvGrpSpPr>
        <p:grpSpPr>
          <a:xfrm>
            <a:off x="6453247" y="2353017"/>
            <a:ext cx="597569" cy="345080"/>
            <a:chOff x="8360415" y="2585964"/>
            <a:chExt cx="796759" cy="460107"/>
          </a:xfrm>
        </p:grpSpPr>
        <p:pic>
          <p:nvPicPr>
            <p:cNvPr descr="A blue circle with a black background&#10;&#10;Description automatically generated" id="1082" name="Google Shape;1082;p110"/>
            <p:cNvPicPr preferRelativeResize="0"/>
            <p:nvPr/>
          </p:nvPicPr>
          <p:blipFill rotWithShape="1">
            <a:blip r:embed="rId4">
              <a:alphaModFix/>
            </a:blip>
            <a:srcRect b="0" l="0" r="0" t="0"/>
            <a:stretch/>
          </p:blipFill>
          <p:spPr>
            <a:xfrm>
              <a:off x="8664060" y="2585964"/>
              <a:ext cx="189471" cy="240650"/>
            </a:xfrm>
            <a:prstGeom prst="rect">
              <a:avLst/>
            </a:prstGeom>
            <a:noFill/>
            <a:ln>
              <a:noFill/>
            </a:ln>
          </p:spPr>
        </p:pic>
        <p:sp>
          <p:nvSpPr>
            <p:cNvPr id="1083" name="Google Shape;1083;p110"/>
            <p:cNvSpPr txBox="1"/>
            <p:nvPr/>
          </p:nvSpPr>
          <p:spPr>
            <a:xfrm>
              <a:off x="8360415" y="2830627"/>
              <a:ext cx="796759" cy="215444"/>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lang="da" sz="600">
                  <a:solidFill>
                    <a:schemeClr val="lt1"/>
                  </a:solidFill>
                  <a:latin typeface="Verdana"/>
                  <a:ea typeface="Verdana"/>
                  <a:cs typeface="Verdana"/>
                  <a:sym typeface="Verdana"/>
                </a:rPr>
                <a:t>JUTLAND</a:t>
              </a:r>
              <a:endParaRPr sz="600">
                <a:solidFill>
                  <a:schemeClr val="lt1"/>
                </a:solidFill>
                <a:latin typeface="Verdana"/>
                <a:ea typeface="Verdana"/>
                <a:cs typeface="Verdana"/>
                <a:sym typeface="Verdana"/>
              </a:endParaRPr>
            </a:p>
          </p:txBody>
        </p:sp>
      </p:grpSp>
      <p:sp>
        <p:nvSpPr>
          <p:cNvPr id="1084" name="Google Shape;1084;p110"/>
          <p:cNvSpPr txBox="1"/>
          <p:nvPr/>
        </p:nvSpPr>
        <p:spPr>
          <a:xfrm>
            <a:off x="428460" y="2142875"/>
            <a:ext cx="3493294" cy="1531144"/>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900"/>
              <a:buFont typeface="Verdana"/>
              <a:buNone/>
            </a:pPr>
            <a:r>
              <a:rPr b="0" i="0" lang="da" sz="900">
                <a:solidFill>
                  <a:schemeClr val="lt1"/>
                </a:solidFill>
                <a:latin typeface="Verdana"/>
                <a:ea typeface="Verdana"/>
                <a:cs typeface="Verdana"/>
                <a:sym typeface="Verdana"/>
              </a:rPr>
              <a:t>Since 2021, all stores have been named simply JYSK.</a:t>
            </a:r>
            <a:endParaRPr sz="1100"/>
          </a:p>
          <a:p>
            <a:pPr indent="0" lvl="0" marL="0" marR="0" rtl="0" algn="l">
              <a:lnSpc>
                <a:spcPct val="90000"/>
              </a:lnSpc>
              <a:spcBef>
                <a:spcPts val="800"/>
              </a:spcBef>
              <a:spcAft>
                <a:spcPts val="0"/>
              </a:spcAft>
              <a:buClr>
                <a:schemeClr val="lt1"/>
              </a:buClr>
              <a:buSzPts val="900"/>
              <a:buFont typeface="Verdana"/>
              <a:buNone/>
            </a:pPr>
            <a:r>
              <a:rPr b="0" i="0" lang="da" sz="900">
                <a:solidFill>
                  <a:schemeClr val="lt1"/>
                </a:solidFill>
                <a:latin typeface="Verdana"/>
                <a:ea typeface="Verdana"/>
                <a:cs typeface="Verdana"/>
                <a:sym typeface="Verdana"/>
              </a:rPr>
              <a:t>The Danish word ‘jysk’ means someone or something originating from the peninsula of Jutland in Denmark.</a:t>
            </a:r>
            <a:endParaRPr sz="1100"/>
          </a:p>
          <a:p>
            <a:pPr indent="0" lvl="0" marL="0" marR="0" rtl="0" algn="l">
              <a:lnSpc>
                <a:spcPct val="90000"/>
              </a:lnSpc>
              <a:spcBef>
                <a:spcPts val="800"/>
              </a:spcBef>
              <a:spcAft>
                <a:spcPts val="0"/>
              </a:spcAft>
              <a:buClr>
                <a:schemeClr val="lt1"/>
              </a:buClr>
              <a:buSzPts val="900"/>
              <a:buFont typeface="Verdana"/>
              <a:buNone/>
            </a:pPr>
            <a:r>
              <a:rPr b="0" i="0" lang="da" sz="900">
                <a:solidFill>
                  <a:schemeClr val="lt1"/>
                </a:solidFill>
                <a:latin typeface="Verdana"/>
                <a:ea typeface="Verdana"/>
                <a:cs typeface="Verdana"/>
                <a:sym typeface="Verdana"/>
              </a:rPr>
              <a:t>It also refers to a certain culture and way of life. People from Jutland are generally considered to be hard-working, reliable and down-to-earth.</a:t>
            </a:r>
            <a:endParaRPr sz="1100"/>
          </a:p>
        </p:txBody>
      </p:sp>
      <p:sp>
        <p:nvSpPr>
          <p:cNvPr id="1085" name="Google Shape;1085;p110"/>
          <p:cNvSpPr txBox="1"/>
          <p:nvPr/>
        </p:nvSpPr>
        <p:spPr>
          <a:xfrm>
            <a:off x="430492" y="1280183"/>
            <a:ext cx="3352470" cy="87985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lt1"/>
              </a:buClr>
              <a:buSzPts val="1400"/>
              <a:buFont typeface="Verdana"/>
              <a:buNone/>
            </a:pPr>
            <a:r>
              <a:rPr b="0" i="0" lang="da" sz="1400">
                <a:solidFill>
                  <a:schemeClr val="lt1"/>
                </a:solidFill>
                <a:latin typeface="Verdana"/>
                <a:ea typeface="Verdana"/>
                <a:cs typeface="Verdana"/>
                <a:sym typeface="Verdana"/>
              </a:rPr>
              <a:t>The first store was named JYSK SENGETØJSLAGER, which means ”bed linen warehouse”.</a:t>
            </a:r>
            <a:endParaRPr sz="1100"/>
          </a:p>
        </p:txBody>
      </p:sp>
      <p:sp>
        <p:nvSpPr>
          <p:cNvPr id="1086" name="Google Shape;1086;p110"/>
          <p:cNvSpPr txBox="1"/>
          <p:nvPr/>
        </p:nvSpPr>
        <p:spPr>
          <a:xfrm>
            <a:off x="442913" y="420589"/>
            <a:ext cx="4020503" cy="72869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2100"/>
              <a:buFont typeface="Verdana"/>
              <a:buNone/>
            </a:pPr>
            <a:r>
              <a:rPr b="0" i="0" lang="da" sz="2100" cap="none">
                <a:solidFill>
                  <a:schemeClr val="lt1"/>
                </a:solidFill>
                <a:latin typeface="Verdana"/>
                <a:ea typeface="Verdana"/>
                <a:cs typeface="Verdana"/>
                <a:sym typeface="Verdana"/>
              </a:rPr>
              <a:t>What does</a:t>
            </a:r>
            <a:endParaRPr b="1" i="0" sz="2100" cap="none">
              <a:solidFill>
                <a:schemeClr val="lt1"/>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2100"/>
              <a:buFont typeface="Verdana"/>
              <a:buNone/>
            </a:pPr>
            <a:r>
              <a:rPr b="1" i="0" lang="da" sz="2100" cap="none">
                <a:solidFill>
                  <a:schemeClr val="lt1"/>
                </a:solidFill>
                <a:latin typeface="Verdana"/>
                <a:ea typeface="Verdana"/>
                <a:cs typeface="Verdana"/>
                <a:sym typeface="Verdana"/>
              </a:rPr>
              <a:t>JYSK mean?</a:t>
            </a:r>
            <a:endParaRPr sz="1100"/>
          </a:p>
        </p:txBody>
      </p:sp>
      <p:sp>
        <p:nvSpPr>
          <p:cNvPr id="1087" name="Google Shape;1087;p110"/>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088" name="Google Shape;1088;p110"/>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089" name="Google Shape;1089;p110"/>
          <p:cNvPicPr preferRelativeResize="0"/>
          <p:nvPr/>
        </p:nvPicPr>
        <p:blipFill rotWithShape="1">
          <a:blip r:embed="rId5">
            <a:alphaModFix/>
          </a:blip>
          <a:srcRect b="0" l="0" r="0" t="0"/>
          <a:stretch/>
        </p:blipFill>
        <p:spPr>
          <a:xfrm>
            <a:off x="221147" y="4692047"/>
            <a:ext cx="483704" cy="22912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4" name="Shape 1094"/>
        <p:cNvGrpSpPr/>
        <p:nvPr/>
      </p:nvGrpSpPr>
      <p:grpSpPr>
        <a:xfrm>
          <a:off x="0" y="0"/>
          <a:ext cx="0" cy="0"/>
          <a:chOff x="0" y="0"/>
          <a:chExt cx="0" cy="0"/>
        </a:xfrm>
      </p:grpSpPr>
      <p:pic>
        <p:nvPicPr>
          <p:cNvPr descr="A living room with a couch and coffee table&#10;&#10;Description automatically generated" id="1095" name="Google Shape;1095;p111"/>
          <p:cNvPicPr preferRelativeResize="0"/>
          <p:nvPr/>
        </p:nvPicPr>
        <p:blipFill rotWithShape="1">
          <a:blip r:embed="rId3">
            <a:alphaModFix amt="70000"/>
          </a:blip>
          <a:srcRect b="0" l="0" r="0" t="0"/>
          <a:stretch/>
        </p:blipFill>
        <p:spPr>
          <a:xfrm flipH="1">
            <a:off x="6831677" y="1"/>
            <a:ext cx="2368907" cy="5143500"/>
          </a:xfrm>
          <a:prstGeom prst="rect">
            <a:avLst/>
          </a:prstGeom>
          <a:noFill/>
          <a:ln>
            <a:noFill/>
          </a:ln>
        </p:spPr>
      </p:pic>
      <p:pic>
        <p:nvPicPr>
          <p:cNvPr descr="A person in a blue shirt&#10;&#10;Description automatically generated" id="1096" name="Google Shape;1096;p111"/>
          <p:cNvPicPr preferRelativeResize="0"/>
          <p:nvPr/>
        </p:nvPicPr>
        <p:blipFill rotWithShape="1">
          <a:blip r:embed="rId4">
            <a:alphaModFix amt="70000"/>
          </a:blip>
          <a:srcRect b="0" l="0" r="0" t="-1"/>
          <a:stretch/>
        </p:blipFill>
        <p:spPr>
          <a:xfrm>
            <a:off x="4612801" y="1"/>
            <a:ext cx="2251772" cy="5143500"/>
          </a:xfrm>
          <a:prstGeom prst="rect">
            <a:avLst/>
          </a:prstGeom>
          <a:noFill/>
          <a:ln>
            <a:noFill/>
          </a:ln>
        </p:spPr>
      </p:pic>
      <p:pic>
        <p:nvPicPr>
          <p:cNvPr descr="A bed with a mattress&#10;&#10;Description automatically generated" id="1097" name="Google Shape;1097;p111"/>
          <p:cNvPicPr preferRelativeResize="0"/>
          <p:nvPr/>
        </p:nvPicPr>
        <p:blipFill rotWithShape="1">
          <a:blip r:embed="rId5">
            <a:alphaModFix amt="70000"/>
          </a:blip>
          <a:srcRect b="0" l="0" r="0" t="0"/>
          <a:stretch/>
        </p:blipFill>
        <p:spPr>
          <a:xfrm>
            <a:off x="2357972" y="1"/>
            <a:ext cx="2254235" cy="5143499"/>
          </a:xfrm>
          <a:prstGeom prst="rect">
            <a:avLst/>
          </a:prstGeom>
          <a:noFill/>
          <a:ln>
            <a:noFill/>
          </a:ln>
        </p:spPr>
      </p:pic>
      <p:pic>
        <p:nvPicPr>
          <p:cNvPr descr="A couch with pillows and a clock on the wall&#10;&#10;Description automatically generated" id="1098" name="Google Shape;1098;p111"/>
          <p:cNvPicPr preferRelativeResize="0"/>
          <p:nvPr/>
        </p:nvPicPr>
        <p:blipFill rotWithShape="1">
          <a:blip r:embed="rId6">
            <a:alphaModFix amt="70000"/>
          </a:blip>
          <a:srcRect b="0" l="0" r="0" t="0"/>
          <a:stretch/>
        </p:blipFill>
        <p:spPr>
          <a:xfrm>
            <a:off x="-1188" y="-30360"/>
            <a:ext cx="2371498" cy="5143499"/>
          </a:xfrm>
          <a:prstGeom prst="rect">
            <a:avLst/>
          </a:prstGeom>
          <a:noFill/>
          <a:ln>
            <a:noFill/>
          </a:ln>
        </p:spPr>
      </p:pic>
      <p:sp>
        <p:nvSpPr>
          <p:cNvPr id="1099" name="Google Shape;1099;p111"/>
          <p:cNvSpPr/>
          <p:nvPr/>
        </p:nvSpPr>
        <p:spPr>
          <a:xfrm>
            <a:off x="-203704" y="-108641"/>
            <a:ext cx="9641941" cy="5358079"/>
          </a:xfrm>
          <a:prstGeom prst="rect">
            <a:avLst/>
          </a:prstGeom>
          <a:solidFill>
            <a:srgbClr val="000000">
              <a:alpha val="1490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0" name="Google Shape;1100;p111"/>
          <p:cNvSpPr/>
          <p:nvPr/>
        </p:nvSpPr>
        <p:spPr>
          <a:xfrm rot="-698226">
            <a:off x="3669950" y="1562582"/>
            <a:ext cx="1836351" cy="1313102"/>
          </a:xfrm>
          <a:prstGeom prst="rect">
            <a:avLst/>
          </a:prstGeom>
          <a:solidFill>
            <a:srgbClr val="FFFFFF">
              <a:alpha val="1176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01" name="Google Shape;1101;p111"/>
          <p:cNvSpPr txBox="1"/>
          <p:nvPr>
            <p:ph idx="5" type="body"/>
          </p:nvPr>
        </p:nvSpPr>
        <p:spPr>
          <a:xfrm>
            <a:off x="643231" y="2980439"/>
            <a:ext cx="1082660" cy="45394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1100"/>
              <a:buFont typeface="Verdana"/>
              <a:buNone/>
            </a:pPr>
            <a:r>
              <a:rPr b="1" lang="da" sz="1100"/>
              <a:t>Overview</a:t>
            </a:r>
            <a:endParaRPr/>
          </a:p>
        </p:txBody>
      </p:sp>
      <p:sp>
        <p:nvSpPr>
          <p:cNvPr id="1102" name="Google Shape;1102;p111"/>
          <p:cNvSpPr txBox="1"/>
          <p:nvPr/>
        </p:nvSpPr>
        <p:spPr>
          <a:xfrm>
            <a:off x="2943760" y="2980439"/>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1100"/>
              <a:buFont typeface="Verdana"/>
              <a:buNone/>
            </a:pPr>
            <a:r>
              <a:rPr b="1" i="0" lang="da" sz="1100" u="none" cap="none" strike="noStrike">
                <a:solidFill>
                  <a:srgbClr val="FFFFFF"/>
                </a:solidFill>
                <a:latin typeface="Verdana"/>
                <a:ea typeface="Verdana"/>
                <a:cs typeface="Verdana"/>
                <a:sym typeface="Verdana"/>
              </a:rPr>
              <a:t>Mission</a:t>
            </a:r>
            <a:endParaRPr sz="1100"/>
          </a:p>
        </p:txBody>
      </p:sp>
      <p:sp>
        <p:nvSpPr>
          <p:cNvPr id="1103" name="Google Shape;1103;p111"/>
          <p:cNvSpPr txBox="1"/>
          <p:nvPr/>
        </p:nvSpPr>
        <p:spPr>
          <a:xfrm>
            <a:off x="7474800" y="2992214"/>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1100"/>
              <a:buFont typeface="Verdana"/>
              <a:buNone/>
            </a:pPr>
            <a:r>
              <a:rPr b="1" i="0" lang="da" sz="1100" u="none" cap="none" strike="noStrike">
                <a:solidFill>
                  <a:srgbClr val="FFFFFF"/>
                </a:solidFill>
                <a:latin typeface="Verdana"/>
                <a:ea typeface="Verdana"/>
                <a:cs typeface="Verdana"/>
                <a:sym typeface="Verdana"/>
              </a:rPr>
              <a:t>Strategy</a:t>
            </a:r>
            <a:endParaRPr sz="1100"/>
          </a:p>
        </p:txBody>
      </p:sp>
      <p:sp>
        <p:nvSpPr>
          <p:cNvPr id="1104" name="Google Shape;1104;p111"/>
          <p:cNvSpPr txBox="1"/>
          <p:nvPr/>
        </p:nvSpPr>
        <p:spPr>
          <a:xfrm>
            <a:off x="5197357" y="3010337"/>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1100"/>
              <a:buFont typeface="Verdana"/>
              <a:buNone/>
            </a:pPr>
            <a:r>
              <a:rPr b="1" i="0" lang="da" sz="1100" u="none" cap="none" strike="noStrike">
                <a:solidFill>
                  <a:srgbClr val="FFFFFF"/>
                </a:solidFill>
                <a:latin typeface="Verdana"/>
                <a:ea typeface="Verdana"/>
                <a:cs typeface="Verdana"/>
                <a:sym typeface="Verdana"/>
              </a:rPr>
              <a:t>Vision</a:t>
            </a:r>
            <a:endParaRPr sz="1100"/>
          </a:p>
        </p:txBody>
      </p:sp>
      <p:pic>
        <p:nvPicPr>
          <p:cNvPr descr="A blue and white logo&#10;&#10;Description automatically generated" id="1105" name="Google Shape;1105;p111"/>
          <p:cNvPicPr preferRelativeResize="0"/>
          <p:nvPr/>
        </p:nvPicPr>
        <p:blipFill rotWithShape="1">
          <a:blip r:embed="rId7">
            <a:alphaModFix/>
          </a:blip>
          <a:srcRect b="0" l="0" r="0" t="0"/>
          <a:stretch/>
        </p:blipFill>
        <p:spPr>
          <a:xfrm>
            <a:off x="829808" y="1979468"/>
            <a:ext cx="709505" cy="896216"/>
          </a:xfrm>
          <a:prstGeom prst="rect">
            <a:avLst/>
          </a:prstGeom>
          <a:noFill/>
          <a:ln>
            <a:noFill/>
          </a:ln>
        </p:spPr>
      </p:pic>
      <p:pic>
        <p:nvPicPr>
          <p:cNvPr descr="A blue and white logo&#10;&#10;Description automatically generated" id="1106" name="Google Shape;1106;p111"/>
          <p:cNvPicPr preferRelativeResize="0"/>
          <p:nvPr/>
        </p:nvPicPr>
        <p:blipFill rotWithShape="1">
          <a:blip r:embed="rId8">
            <a:alphaModFix/>
          </a:blip>
          <a:srcRect b="0" l="0" r="0" t="0"/>
          <a:stretch/>
        </p:blipFill>
        <p:spPr>
          <a:xfrm>
            <a:off x="3130337" y="1979468"/>
            <a:ext cx="709505" cy="896216"/>
          </a:xfrm>
          <a:prstGeom prst="rect">
            <a:avLst/>
          </a:prstGeom>
          <a:noFill/>
          <a:ln>
            <a:noFill/>
          </a:ln>
        </p:spPr>
      </p:pic>
      <p:pic>
        <p:nvPicPr>
          <p:cNvPr descr="A blue bubble with a light bulb&#10;&#10;Description automatically generated" id="1107" name="Google Shape;1107;p111"/>
          <p:cNvPicPr preferRelativeResize="0"/>
          <p:nvPr/>
        </p:nvPicPr>
        <p:blipFill rotWithShape="1">
          <a:blip r:embed="rId9">
            <a:alphaModFix/>
          </a:blip>
          <a:srcRect b="0" l="0" r="0" t="0"/>
          <a:stretch/>
        </p:blipFill>
        <p:spPr>
          <a:xfrm>
            <a:off x="7661378" y="1991244"/>
            <a:ext cx="709504" cy="896216"/>
          </a:xfrm>
          <a:prstGeom prst="rect">
            <a:avLst/>
          </a:prstGeom>
          <a:noFill/>
          <a:ln>
            <a:noFill/>
          </a:ln>
        </p:spPr>
      </p:pic>
      <p:pic>
        <p:nvPicPr>
          <p:cNvPr descr="A blue and white logo&#10;&#10;Description automatically generated" id="1108" name="Google Shape;1108;p111"/>
          <p:cNvPicPr preferRelativeResize="0"/>
          <p:nvPr/>
        </p:nvPicPr>
        <p:blipFill rotWithShape="1">
          <a:blip r:embed="rId10">
            <a:alphaModFix/>
          </a:blip>
          <a:srcRect b="0" l="0" r="0" t="0"/>
          <a:stretch/>
        </p:blipFill>
        <p:spPr>
          <a:xfrm>
            <a:off x="5383934" y="1979468"/>
            <a:ext cx="709504" cy="896216"/>
          </a:xfrm>
          <a:prstGeom prst="rect">
            <a:avLst/>
          </a:prstGeom>
          <a:noFill/>
          <a:ln>
            <a:noFill/>
          </a:ln>
        </p:spPr>
      </p:pic>
      <p:sp>
        <p:nvSpPr>
          <p:cNvPr id="1109" name="Google Shape;1109;p111"/>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D8D8D8"/>
              </a:buClr>
              <a:buSzPts val="600"/>
              <a:buFont typeface="Verdana"/>
              <a:buNone/>
            </a:pPr>
            <a:fld id="{00000000-1234-1234-1234-123412341234}" type="slidenum">
              <a:rPr b="0" i="0" lang="da" sz="600" u="none" cap="none" strike="noStrike">
                <a:solidFill>
                  <a:srgbClr val="D8D8D8"/>
                </a:solidFill>
                <a:latin typeface="Verdana"/>
                <a:ea typeface="Verdana"/>
                <a:cs typeface="Verdana"/>
                <a:sym typeface="Verdana"/>
              </a:rPr>
              <a:t>‹#›</a:t>
            </a:fld>
            <a:endParaRPr b="0" i="0" sz="600" u="none" cap="none" strike="noStrike">
              <a:solidFill>
                <a:srgbClr val="D8D8D8"/>
              </a:solidFill>
              <a:latin typeface="Verdana"/>
              <a:ea typeface="Verdana"/>
              <a:cs typeface="Verdana"/>
              <a:sym typeface="Verdana"/>
            </a:endParaRPr>
          </a:p>
        </p:txBody>
      </p:sp>
      <p:sp>
        <p:nvSpPr>
          <p:cNvPr id="1110" name="Google Shape;1110;p111"/>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pic>
        <p:nvPicPr>
          <p:cNvPr id="1111" name="Google Shape;1111;p111"/>
          <p:cNvPicPr preferRelativeResize="0"/>
          <p:nvPr/>
        </p:nvPicPr>
        <p:blipFill rotWithShape="1">
          <a:blip r:embed="rId11">
            <a:alphaModFix/>
          </a:blip>
          <a:srcRect b="0" l="0" r="0" t="0"/>
          <a:stretch/>
        </p:blipFill>
        <p:spPr>
          <a:xfrm>
            <a:off x="221147" y="4692047"/>
            <a:ext cx="483704" cy="229123"/>
          </a:xfrm>
          <a:prstGeom prst="rect">
            <a:avLst/>
          </a:prstGeom>
          <a:noFill/>
          <a:ln>
            <a:noFill/>
          </a:ln>
        </p:spPr>
      </p:pic>
      <p:sp>
        <p:nvSpPr>
          <p:cNvPr id="1112" name="Google Shape;1112;p111"/>
          <p:cNvSpPr/>
          <p:nvPr/>
        </p:nvSpPr>
        <p:spPr>
          <a:xfrm>
            <a:off x="6864572" y="2"/>
            <a:ext cx="2336012" cy="5143499"/>
          </a:xfrm>
          <a:prstGeom prst="rect">
            <a:avLst/>
          </a:prstGeom>
          <a:solidFill>
            <a:srgbClr val="FFFFFF">
              <a:alpha val="69803"/>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113" name="Google Shape;1113;p111"/>
          <p:cNvSpPr/>
          <p:nvPr/>
        </p:nvSpPr>
        <p:spPr>
          <a:xfrm>
            <a:off x="-2753" y="-30360"/>
            <a:ext cx="4615553" cy="5173859"/>
          </a:xfrm>
          <a:prstGeom prst="rect">
            <a:avLst/>
          </a:prstGeom>
          <a:solidFill>
            <a:srgbClr val="FFFFFF">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7" name="Shape 1117"/>
        <p:cNvGrpSpPr/>
        <p:nvPr/>
      </p:nvGrpSpPr>
      <p:grpSpPr>
        <a:xfrm>
          <a:off x="0" y="0"/>
          <a:ext cx="0" cy="0"/>
          <a:chOff x="0" y="0"/>
          <a:chExt cx="0" cy="0"/>
        </a:xfrm>
      </p:grpSpPr>
      <p:pic>
        <p:nvPicPr>
          <p:cNvPr descr="A person handing a pot to a customer&#10;&#10;Description automatically generated" id="1118" name="Google Shape;1118;p112"/>
          <p:cNvPicPr preferRelativeResize="0"/>
          <p:nvPr/>
        </p:nvPicPr>
        <p:blipFill rotWithShape="1">
          <a:blip r:embed="rId3">
            <a:alphaModFix/>
          </a:blip>
          <a:srcRect b="0" l="-1" r="0" t="0"/>
          <a:stretch/>
        </p:blipFill>
        <p:spPr>
          <a:xfrm>
            <a:off x="0" y="-1"/>
            <a:ext cx="9144000" cy="5143501"/>
          </a:xfrm>
          <a:prstGeom prst="rect">
            <a:avLst/>
          </a:prstGeom>
          <a:noFill/>
          <a:ln>
            <a:noFill/>
          </a:ln>
        </p:spPr>
      </p:pic>
      <p:sp>
        <p:nvSpPr>
          <p:cNvPr id="1119" name="Google Shape;1119;p112"/>
          <p:cNvSpPr/>
          <p:nvPr/>
        </p:nvSpPr>
        <p:spPr>
          <a:xfrm>
            <a:off x="0" y="0"/>
            <a:ext cx="9143999" cy="5143499"/>
          </a:xfrm>
          <a:prstGeom prst="rect">
            <a:avLst/>
          </a:prstGeom>
          <a:solidFill>
            <a:srgbClr val="FFFFFF">
              <a:alpha val="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0" name="Google Shape;1120;p112"/>
          <p:cNvSpPr/>
          <p:nvPr/>
        </p:nvSpPr>
        <p:spPr>
          <a:xfrm>
            <a:off x="-1032387" y="2118001"/>
            <a:ext cx="10331245" cy="2882594"/>
          </a:xfrm>
          <a:prstGeom prst="rect">
            <a:avLst/>
          </a:prstGeom>
          <a:solidFill>
            <a:schemeClr val="dk1">
              <a:alpha val="1568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21" name="Google Shape;1121;p112"/>
          <p:cNvSpPr/>
          <p:nvPr/>
        </p:nvSpPr>
        <p:spPr>
          <a:xfrm rot="-1036158">
            <a:off x="-2261519" y="-2349475"/>
            <a:ext cx="10147125" cy="3808742"/>
          </a:xfrm>
          <a:prstGeom prst="rect">
            <a:avLst/>
          </a:prstGeom>
          <a:solidFill>
            <a:schemeClr val="lt1">
              <a:alpha val="1882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grpSp>
        <p:nvGrpSpPr>
          <p:cNvPr id="1122" name="Google Shape;1122;p112"/>
          <p:cNvGrpSpPr/>
          <p:nvPr/>
        </p:nvGrpSpPr>
        <p:grpSpPr>
          <a:xfrm>
            <a:off x="410024" y="3139639"/>
            <a:ext cx="2055309" cy="655909"/>
            <a:chOff x="546698" y="4186186"/>
            <a:chExt cx="2740412" cy="874546"/>
          </a:xfrm>
        </p:grpSpPr>
        <p:pic>
          <p:nvPicPr>
            <p:cNvPr descr="A white circle with black background&#10;&#10;Description automatically generated" id="1123" name="Google Shape;1123;p112"/>
            <p:cNvPicPr preferRelativeResize="0"/>
            <p:nvPr/>
          </p:nvPicPr>
          <p:blipFill rotWithShape="1">
            <a:blip r:embed="rId4">
              <a:alphaModFix/>
            </a:blip>
            <a:srcRect b="0" l="0" r="0" t="0"/>
            <a:stretch/>
          </p:blipFill>
          <p:spPr>
            <a:xfrm>
              <a:off x="546698" y="4250537"/>
              <a:ext cx="258279" cy="328472"/>
            </a:xfrm>
            <a:prstGeom prst="rect">
              <a:avLst/>
            </a:prstGeom>
            <a:noFill/>
            <a:ln>
              <a:noFill/>
            </a:ln>
          </p:spPr>
        </p:pic>
        <p:sp>
          <p:nvSpPr>
            <p:cNvPr id="1124" name="Google Shape;1124;p112"/>
            <p:cNvSpPr txBox="1"/>
            <p:nvPr/>
          </p:nvSpPr>
          <p:spPr>
            <a:xfrm>
              <a:off x="805318" y="4186186"/>
              <a:ext cx="2481792" cy="874546"/>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lt1"/>
                </a:buClr>
                <a:buSzPts val="1500"/>
                <a:buFont typeface="Verdana"/>
                <a:buNone/>
              </a:pPr>
              <a:r>
                <a:rPr b="0" i="0" lang="da" sz="1500">
                  <a:solidFill>
                    <a:schemeClr val="lt1"/>
                  </a:solidFill>
                  <a:latin typeface="Verdana"/>
                  <a:ea typeface="Verdana"/>
                  <a:cs typeface="Verdana"/>
                  <a:sym typeface="Verdana"/>
                </a:rPr>
                <a:t>To be customers’</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first choice</a:t>
              </a:r>
              <a:endParaRPr sz="1100"/>
            </a:p>
          </p:txBody>
        </p:sp>
      </p:grpSp>
      <p:grpSp>
        <p:nvGrpSpPr>
          <p:cNvPr id="1125" name="Google Shape;1125;p112"/>
          <p:cNvGrpSpPr/>
          <p:nvPr/>
        </p:nvGrpSpPr>
        <p:grpSpPr>
          <a:xfrm>
            <a:off x="3150194" y="3139639"/>
            <a:ext cx="2661059" cy="1264853"/>
            <a:chOff x="4200259" y="4186185"/>
            <a:chExt cx="3548078" cy="1686470"/>
          </a:xfrm>
        </p:grpSpPr>
        <p:pic>
          <p:nvPicPr>
            <p:cNvPr descr="A white circle with black background&#10;&#10;Description automatically generated" id="1126" name="Google Shape;1126;p112"/>
            <p:cNvPicPr preferRelativeResize="0"/>
            <p:nvPr/>
          </p:nvPicPr>
          <p:blipFill rotWithShape="1">
            <a:blip r:embed="rId4">
              <a:alphaModFix/>
            </a:blip>
            <a:srcRect b="0" l="0" r="0" t="0"/>
            <a:stretch/>
          </p:blipFill>
          <p:spPr>
            <a:xfrm>
              <a:off x="4200259" y="4250537"/>
              <a:ext cx="258279" cy="328472"/>
            </a:xfrm>
            <a:prstGeom prst="rect">
              <a:avLst/>
            </a:prstGeom>
            <a:noFill/>
            <a:ln>
              <a:noFill/>
            </a:ln>
          </p:spPr>
        </p:pic>
        <p:sp>
          <p:nvSpPr>
            <p:cNvPr id="1127" name="Google Shape;1127;p112"/>
            <p:cNvSpPr txBox="1"/>
            <p:nvPr/>
          </p:nvSpPr>
          <p:spPr>
            <a:xfrm>
              <a:off x="4455581" y="4186185"/>
              <a:ext cx="3292756" cy="1686470"/>
            </a:xfrm>
            <a:prstGeom prst="rect">
              <a:avLst/>
            </a:prstGeom>
            <a:noFill/>
            <a:ln>
              <a:noFill/>
            </a:ln>
          </p:spPr>
          <p:txBody>
            <a:bodyPr anchorCtr="0" anchor="t" bIns="34275" lIns="68575" spcFirstLastPara="1" rIns="68575" wrap="square" tIns="34275">
              <a:normAutofit/>
            </a:bodyPr>
            <a:lstStyle/>
            <a:p>
              <a:pPr indent="0" lvl="0" marL="0" marR="0" rtl="0" algn="l">
                <a:lnSpc>
                  <a:spcPct val="110000"/>
                </a:lnSpc>
                <a:spcBef>
                  <a:spcPts val="0"/>
                </a:spcBef>
                <a:spcAft>
                  <a:spcPts val="0"/>
                </a:spcAft>
                <a:buClr>
                  <a:schemeClr val="lt1"/>
                </a:buClr>
                <a:buSzPts val="1500"/>
                <a:buFont typeface="Verdana"/>
                <a:buNone/>
              </a:pPr>
              <a:r>
                <a:rPr b="0" i="0" lang="da" sz="1500">
                  <a:solidFill>
                    <a:schemeClr val="lt1"/>
                  </a:solidFill>
                  <a:latin typeface="Verdana"/>
                  <a:ea typeface="Verdana"/>
                  <a:cs typeface="Verdana"/>
                  <a:sym typeface="Verdana"/>
                </a:rPr>
                <a:t>To be employees’</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first choice within retail</a:t>
              </a:r>
              <a:endParaRPr sz="1100"/>
            </a:p>
          </p:txBody>
        </p:sp>
      </p:grpSp>
      <p:grpSp>
        <p:nvGrpSpPr>
          <p:cNvPr id="1128" name="Google Shape;1128;p112"/>
          <p:cNvGrpSpPr/>
          <p:nvPr/>
        </p:nvGrpSpPr>
        <p:grpSpPr>
          <a:xfrm>
            <a:off x="6662284" y="3139639"/>
            <a:ext cx="2055181" cy="1205731"/>
            <a:chOff x="8883045" y="4186186"/>
            <a:chExt cx="2740241" cy="1607642"/>
          </a:xfrm>
        </p:grpSpPr>
        <p:pic>
          <p:nvPicPr>
            <p:cNvPr descr="A white circle with black background&#10;&#10;Description automatically generated" id="1129" name="Google Shape;1129;p112"/>
            <p:cNvPicPr preferRelativeResize="0"/>
            <p:nvPr/>
          </p:nvPicPr>
          <p:blipFill rotWithShape="1">
            <a:blip r:embed="rId4">
              <a:alphaModFix/>
            </a:blip>
            <a:srcRect b="0" l="0" r="0" t="0"/>
            <a:stretch/>
          </p:blipFill>
          <p:spPr>
            <a:xfrm>
              <a:off x="8883045" y="4251196"/>
              <a:ext cx="258279" cy="328472"/>
            </a:xfrm>
            <a:prstGeom prst="rect">
              <a:avLst/>
            </a:prstGeom>
            <a:noFill/>
            <a:ln>
              <a:noFill/>
            </a:ln>
          </p:spPr>
        </p:pic>
        <p:sp>
          <p:nvSpPr>
            <p:cNvPr id="1130" name="Google Shape;1130;p112"/>
            <p:cNvSpPr txBox="1"/>
            <p:nvPr/>
          </p:nvSpPr>
          <p:spPr>
            <a:xfrm>
              <a:off x="9141494" y="4186186"/>
              <a:ext cx="2481792" cy="1607642"/>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120000"/>
                </a:lnSpc>
                <a:spcBef>
                  <a:spcPts val="0"/>
                </a:spcBef>
                <a:spcAft>
                  <a:spcPts val="0"/>
                </a:spcAft>
                <a:buClr>
                  <a:schemeClr val="lt1"/>
                </a:buClr>
                <a:buSzPct val="100000"/>
                <a:buFont typeface="Verdana"/>
                <a:buNone/>
              </a:pPr>
              <a:r>
                <a:rPr b="0" i="0" lang="da" sz="1500">
                  <a:solidFill>
                    <a:schemeClr val="lt1"/>
                  </a:solidFill>
                  <a:latin typeface="Verdana"/>
                  <a:ea typeface="Verdana"/>
                  <a:cs typeface="Verdana"/>
                  <a:sym typeface="Verdana"/>
                </a:rPr>
                <a:t>To be the </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world’s most widespread and profitable chain </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of stores</a:t>
              </a:r>
              <a:endParaRPr sz="1100"/>
            </a:p>
          </p:txBody>
        </p:sp>
      </p:grpSp>
      <p:pic>
        <p:nvPicPr>
          <p:cNvPr id="1131" name="Google Shape;1131;p112"/>
          <p:cNvPicPr preferRelativeResize="0"/>
          <p:nvPr/>
        </p:nvPicPr>
        <p:blipFill rotWithShape="1">
          <a:blip r:embed="rId5">
            <a:alphaModFix/>
          </a:blip>
          <a:srcRect b="0" l="0" r="0" t="0"/>
          <a:stretch/>
        </p:blipFill>
        <p:spPr>
          <a:xfrm>
            <a:off x="217572" y="197336"/>
            <a:ext cx="386700" cy="488464"/>
          </a:xfrm>
          <a:prstGeom prst="rect">
            <a:avLst/>
          </a:prstGeom>
          <a:noFill/>
          <a:ln>
            <a:noFill/>
          </a:ln>
        </p:spPr>
      </p:pic>
      <p:sp>
        <p:nvSpPr>
          <p:cNvPr id="1132" name="Google Shape;1132;p112"/>
          <p:cNvSpPr txBox="1"/>
          <p:nvPr/>
        </p:nvSpPr>
        <p:spPr>
          <a:xfrm>
            <a:off x="639044" y="281341"/>
            <a:ext cx="3932956" cy="242374"/>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da" sz="1100">
                <a:solidFill>
                  <a:schemeClr val="lt1"/>
                </a:solidFill>
                <a:latin typeface="Verdana"/>
                <a:ea typeface="Verdana"/>
                <a:cs typeface="Verdana"/>
                <a:sym typeface="Verdana"/>
              </a:rPr>
              <a:t>Vision</a:t>
            </a:r>
            <a:endParaRPr sz="1100"/>
          </a:p>
        </p:txBody>
      </p:sp>
      <p:sp>
        <p:nvSpPr>
          <p:cNvPr id="1133" name="Google Shape;1133;p112"/>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134" name="Google Shape;1134;p112"/>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135" name="Google Shape;1135;p112"/>
          <p:cNvPicPr preferRelativeResize="0"/>
          <p:nvPr/>
        </p:nvPicPr>
        <p:blipFill rotWithShape="1">
          <a:blip r:embed="rId6">
            <a:alphaModFix/>
          </a:blip>
          <a:srcRect b="0" l="0" r="0" t="0"/>
          <a:stretch/>
        </p:blipFill>
        <p:spPr>
          <a:xfrm>
            <a:off x="221147" y="4692047"/>
            <a:ext cx="483704" cy="22912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 presetSubtype="0">
                                  <p:stCondLst>
                                    <p:cond delay="500"/>
                                  </p:stCondLst>
                                  <p:childTnLst>
                                    <p:set>
                                      <p:cBhvr>
                                        <p:cTn dur="1" fill="hold">
                                          <p:stCondLst>
                                            <p:cond delay="0"/>
                                          </p:stCondLst>
                                        </p:cTn>
                                        <p:tgtEl>
                                          <p:spTgt spid="1122"/>
                                        </p:tgtEl>
                                        <p:attrNameLst>
                                          <p:attrName>style.visibility</p:attrName>
                                        </p:attrNameLst>
                                      </p:cBhvr>
                                      <p:to>
                                        <p:strVal val="visible"/>
                                      </p:to>
                                    </p:set>
                                  </p:childTnLst>
                                </p:cTn>
                              </p:par>
                            </p:childTnLst>
                          </p:cTn>
                        </p:par>
                        <p:par>
                          <p:cTn fill="hold">
                            <p:stCondLst>
                              <p:cond delay="1"/>
                            </p:stCondLst>
                            <p:childTnLst>
                              <p:par>
                                <p:cTn fill="hold" nodeType="afterEffect" presetClass="entr" presetID="1" presetSubtype="0">
                                  <p:stCondLst>
                                    <p:cond delay="1000"/>
                                  </p:stCondLst>
                                  <p:childTnLst>
                                    <p:set>
                                      <p:cBhvr>
                                        <p:cTn dur="1" fill="hold">
                                          <p:stCondLst>
                                            <p:cond delay="0"/>
                                          </p:stCondLst>
                                        </p:cTn>
                                        <p:tgtEl>
                                          <p:spTgt spid="1125"/>
                                        </p:tgtEl>
                                        <p:attrNameLst>
                                          <p:attrName>style.visibility</p:attrName>
                                        </p:attrNameLst>
                                      </p:cBhvr>
                                      <p:to>
                                        <p:strVal val="visible"/>
                                      </p:to>
                                    </p:set>
                                  </p:childTnLst>
                                </p:cTn>
                              </p:par>
                            </p:childTnLst>
                          </p:cTn>
                        </p:par>
                        <p:par>
                          <p:cTn fill="hold">
                            <p:stCondLst>
                              <p:cond delay="2"/>
                            </p:stCondLst>
                            <p:childTnLst>
                              <p:par>
                                <p:cTn fill="hold" nodeType="afterEffect" presetClass="entr" presetID="1" presetSubtype="0">
                                  <p:stCondLst>
                                    <p:cond delay="1000"/>
                                  </p:stCondLst>
                                  <p:childTnLst>
                                    <p:set>
                                      <p:cBhvr>
                                        <p:cTn dur="1" fill="hold">
                                          <p:stCondLst>
                                            <p:cond delay="0"/>
                                          </p:stCondLst>
                                        </p:cTn>
                                        <p:tgtEl>
                                          <p:spTgt spid="1128"/>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5" name="Shape 545"/>
        <p:cNvGrpSpPr/>
        <p:nvPr/>
      </p:nvGrpSpPr>
      <p:grpSpPr>
        <a:xfrm>
          <a:off x="0" y="0"/>
          <a:ext cx="0" cy="0"/>
          <a:chOff x="0" y="0"/>
          <a:chExt cx="0" cy="0"/>
        </a:xfrm>
      </p:grpSpPr>
      <p:sp>
        <p:nvSpPr>
          <p:cNvPr id="546" name="Google Shape;546;p86"/>
          <p:cNvSpPr/>
          <p:nvPr/>
        </p:nvSpPr>
        <p:spPr>
          <a:xfrm>
            <a:off x="481950" y="1001325"/>
            <a:ext cx="8135400" cy="702900"/>
          </a:xfrm>
          <a:prstGeom prst="rect">
            <a:avLst/>
          </a:prstGeom>
          <a:solidFill>
            <a:srgbClr val="133C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47" name="Google Shape;547;p86"/>
          <p:cNvSpPr txBox="1"/>
          <p:nvPr>
            <p:ph type="title"/>
          </p:nvPr>
        </p:nvSpPr>
        <p:spPr>
          <a:xfrm>
            <a:off x="490263" y="1115700"/>
            <a:ext cx="8135400" cy="2912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a:solidFill>
                  <a:schemeClr val="lt1"/>
                </a:solidFill>
              </a:rPr>
              <a:t>#1	Introducing s360</a:t>
            </a:r>
            <a:endParaRPr sz="12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rPr lang="da">
                <a:solidFill>
                  <a:schemeClr val="dk1"/>
                </a:solidFill>
              </a:rPr>
              <a:t>#2	JYSK as a Company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rPr lang="da">
                <a:solidFill>
                  <a:schemeClr val="dk1"/>
                </a:solidFill>
              </a:rPr>
              <a:t>#3	Presenting the case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rPr lang="da">
                <a:solidFill>
                  <a:schemeClr val="dk1"/>
                </a:solidFill>
              </a:rPr>
              <a:t>#4	Closing Marks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rgbClr val="888888"/>
              </a:solidFill>
            </a:endParaRPr>
          </a:p>
        </p:txBody>
      </p:sp>
      <p:cxnSp>
        <p:nvCxnSpPr>
          <p:cNvPr id="548" name="Google Shape;548;p86"/>
          <p:cNvCxnSpPr/>
          <p:nvPr/>
        </p:nvCxnSpPr>
        <p:spPr>
          <a:xfrm>
            <a:off x="563038" y="2415675"/>
            <a:ext cx="8090700" cy="0"/>
          </a:xfrm>
          <a:prstGeom prst="straightConnector1">
            <a:avLst/>
          </a:prstGeom>
          <a:noFill/>
          <a:ln cap="flat" cmpd="sng" w="9525">
            <a:solidFill>
              <a:srgbClr val="888888"/>
            </a:solidFill>
            <a:prstDash val="solid"/>
            <a:round/>
            <a:headEnd len="med" w="med" type="none"/>
            <a:tailEnd len="med" w="med" type="none"/>
          </a:ln>
        </p:spPr>
      </p:cxnSp>
      <p:sp>
        <p:nvSpPr>
          <p:cNvPr id="549" name="Google Shape;549;p86"/>
          <p:cNvSpPr txBox="1"/>
          <p:nvPr>
            <p:ph type="title"/>
          </p:nvPr>
        </p:nvSpPr>
        <p:spPr>
          <a:xfrm>
            <a:off x="425800" y="166025"/>
            <a:ext cx="3384300" cy="487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sz="1000">
                <a:solidFill>
                  <a:srgbClr val="133C8A"/>
                </a:solidFill>
                <a:latin typeface="DM Sans"/>
                <a:ea typeface="DM Sans"/>
                <a:cs typeface="DM Sans"/>
                <a:sym typeface="DM Sans"/>
              </a:rPr>
              <a:t>➔ Agenda</a:t>
            </a:r>
            <a:endParaRPr sz="1000">
              <a:solidFill>
                <a:srgbClr val="133C8A"/>
              </a:solidFill>
              <a:latin typeface="DM Sans"/>
              <a:ea typeface="DM Sans"/>
              <a:cs typeface="DM Sans"/>
              <a:sym typeface="DM Sans"/>
            </a:endParaRPr>
          </a:p>
        </p:txBody>
      </p:sp>
      <p:cxnSp>
        <p:nvCxnSpPr>
          <p:cNvPr id="550" name="Google Shape;550;p86"/>
          <p:cNvCxnSpPr/>
          <p:nvPr/>
        </p:nvCxnSpPr>
        <p:spPr>
          <a:xfrm>
            <a:off x="563038" y="3217375"/>
            <a:ext cx="8090700" cy="0"/>
          </a:xfrm>
          <a:prstGeom prst="straightConnector1">
            <a:avLst/>
          </a:prstGeom>
          <a:noFill/>
          <a:ln cap="flat" cmpd="sng" w="9525">
            <a:solidFill>
              <a:srgbClr val="888888"/>
            </a:solidFill>
            <a:prstDash val="solid"/>
            <a:round/>
            <a:headEnd len="med" w="med" type="none"/>
            <a:tailEnd len="med" w="med" type="none"/>
          </a:ln>
        </p:spPr>
      </p:cxnSp>
      <p:cxnSp>
        <p:nvCxnSpPr>
          <p:cNvPr id="551" name="Google Shape;551;p86"/>
          <p:cNvCxnSpPr/>
          <p:nvPr/>
        </p:nvCxnSpPr>
        <p:spPr>
          <a:xfrm>
            <a:off x="512613" y="1704225"/>
            <a:ext cx="8090700" cy="0"/>
          </a:xfrm>
          <a:prstGeom prst="straightConnector1">
            <a:avLst/>
          </a:prstGeom>
          <a:noFill/>
          <a:ln cap="flat" cmpd="sng" w="9525">
            <a:solidFill>
              <a:srgbClr val="888888"/>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9" name="Shape 1139"/>
        <p:cNvGrpSpPr/>
        <p:nvPr/>
      </p:nvGrpSpPr>
      <p:grpSpPr>
        <a:xfrm>
          <a:off x="0" y="0"/>
          <a:ext cx="0" cy="0"/>
          <a:chOff x="0" y="0"/>
          <a:chExt cx="0" cy="0"/>
        </a:xfrm>
      </p:grpSpPr>
      <p:pic>
        <p:nvPicPr>
          <p:cNvPr descr="A person handing a pot to a customer&#10;&#10;Description automatically generated" id="1140" name="Google Shape;1140;p113"/>
          <p:cNvPicPr preferRelativeResize="0"/>
          <p:nvPr/>
        </p:nvPicPr>
        <p:blipFill rotWithShape="1">
          <a:blip r:embed="rId3">
            <a:alphaModFix/>
          </a:blip>
          <a:srcRect b="0" l="-1" r="0" t="0"/>
          <a:stretch/>
        </p:blipFill>
        <p:spPr>
          <a:xfrm>
            <a:off x="0" y="-1"/>
            <a:ext cx="9144000" cy="5143501"/>
          </a:xfrm>
          <a:prstGeom prst="rect">
            <a:avLst/>
          </a:prstGeom>
          <a:noFill/>
          <a:ln>
            <a:noFill/>
          </a:ln>
        </p:spPr>
      </p:pic>
      <p:sp>
        <p:nvSpPr>
          <p:cNvPr id="1141" name="Google Shape;1141;p113"/>
          <p:cNvSpPr/>
          <p:nvPr/>
        </p:nvSpPr>
        <p:spPr>
          <a:xfrm>
            <a:off x="0" y="0"/>
            <a:ext cx="9143999" cy="5143499"/>
          </a:xfrm>
          <a:prstGeom prst="rect">
            <a:avLst/>
          </a:prstGeom>
          <a:solidFill>
            <a:srgbClr val="FFFFFF">
              <a:alpha val="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42" name="Google Shape;1142;p113"/>
          <p:cNvSpPr/>
          <p:nvPr/>
        </p:nvSpPr>
        <p:spPr>
          <a:xfrm>
            <a:off x="-1032387" y="2118001"/>
            <a:ext cx="10331245" cy="2882594"/>
          </a:xfrm>
          <a:prstGeom prst="rect">
            <a:avLst/>
          </a:prstGeom>
          <a:solidFill>
            <a:schemeClr val="dk1">
              <a:alpha val="1568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43" name="Google Shape;1143;p113"/>
          <p:cNvSpPr/>
          <p:nvPr/>
        </p:nvSpPr>
        <p:spPr>
          <a:xfrm rot="-1036158">
            <a:off x="-2261519" y="-2349475"/>
            <a:ext cx="10147125" cy="3808742"/>
          </a:xfrm>
          <a:prstGeom prst="rect">
            <a:avLst/>
          </a:prstGeom>
          <a:solidFill>
            <a:schemeClr val="lt1">
              <a:alpha val="1882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white circle with black background&#10;&#10;Description automatically generated" id="1144" name="Google Shape;1144;p113"/>
          <p:cNvPicPr preferRelativeResize="0"/>
          <p:nvPr/>
        </p:nvPicPr>
        <p:blipFill rotWithShape="1">
          <a:blip r:embed="rId4">
            <a:alphaModFix/>
          </a:blip>
          <a:srcRect b="0" l="0" r="0" t="0"/>
          <a:stretch/>
        </p:blipFill>
        <p:spPr>
          <a:xfrm>
            <a:off x="3150194" y="3187903"/>
            <a:ext cx="193709" cy="246354"/>
          </a:xfrm>
          <a:prstGeom prst="rect">
            <a:avLst/>
          </a:prstGeom>
          <a:noFill/>
          <a:ln>
            <a:noFill/>
          </a:ln>
        </p:spPr>
      </p:pic>
      <p:pic>
        <p:nvPicPr>
          <p:cNvPr descr="A white circle with black background&#10;&#10;Description automatically generated" id="1145" name="Google Shape;1145;p113"/>
          <p:cNvPicPr preferRelativeResize="0"/>
          <p:nvPr/>
        </p:nvPicPr>
        <p:blipFill rotWithShape="1">
          <a:blip r:embed="rId4">
            <a:alphaModFix/>
          </a:blip>
          <a:srcRect b="0" l="0" r="0" t="0"/>
          <a:stretch/>
        </p:blipFill>
        <p:spPr>
          <a:xfrm>
            <a:off x="6662284" y="3188397"/>
            <a:ext cx="193709" cy="246354"/>
          </a:xfrm>
          <a:prstGeom prst="rect">
            <a:avLst/>
          </a:prstGeom>
          <a:noFill/>
          <a:ln>
            <a:noFill/>
          </a:ln>
        </p:spPr>
      </p:pic>
      <p:pic>
        <p:nvPicPr>
          <p:cNvPr descr="A white circle with black background&#10;&#10;Description automatically generated" id="1146" name="Google Shape;1146;p113"/>
          <p:cNvPicPr preferRelativeResize="0"/>
          <p:nvPr/>
        </p:nvPicPr>
        <p:blipFill rotWithShape="1">
          <a:blip r:embed="rId4">
            <a:alphaModFix/>
          </a:blip>
          <a:srcRect b="0" l="0" r="0" t="0"/>
          <a:stretch/>
        </p:blipFill>
        <p:spPr>
          <a:xfrm>
            <a:off x="410024" y="3187903"/>
            <a:ext cx="193709" cy="246354"/>
          </a:xfrm>
          <a:prstGeom prst="rect">
            <a:avLst/>
          </a:prstGeom>
          <a:noFill/>
          <a:ln>
            <a:noFill/>
          </a:ln>
        </p:spPr>
      </p:pic>
      <p:sp>
        <p:nvSpPr>
          <p:cNvPr id="1147" name="Google Shape;1147;p113"/>
          <p:cNvSpPr txBox="1"/>
          <p:nvPr/>
        </p:nvSpPr>
        <p:spPr>
          <a:xfrm>
            <a:off x="603989" y="3139639"/>
            <a:ext cx="1861344" cy="65590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lt1"/>
              </a:buClr>
              <a:buSzPts val="1500"/>
              <a:buFont typeface="Verdana"/>
              <a:buNone/>
            </a:pPr>
            <a:r>
              <a:rPr b="0" i="0" lang="da" sz="1500">
                <a:solidFill>
                  <a:schemeClr val="lt1"/>
                </a:solidFill>
                <a:latin typeface="Verdana"/>
                <a:ea typeface="Verdana"/>
                <a:cs typeface="Verdana"/>
                <a:sym typeface="Verdana"/>
              </a:rPr>
              <a:t>To be customers’</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first choice</a:t>
            </a:r>
            <a:endParaRPr sz="1100"/>
          </a:p>
        </p:txBody>
      </p:sp>
      <p:sp>
        <p:nvSpPr>
          <p:cNvPr id="1148" name="Google Shape;1148;p113"/>
          <p:cNvSpPr txBox="1"/>
          <p:nvPr/>
        </p:nvSpPr>
        <p:spPr>
          <a:xfrm>
            <a:off x="3341686" y="3139639"/>
            <a:ext cx="2469567" cy="1264853"/>
          </a:xfrm>
          <a:prstGeom prst="rect">
            <a:avLst/>
          </a:prstGeom>
          <a:noFill/>
          <a:ln>
            <a:noFill/>
          </a:ln>
        </p:spPr>
        <p:txBody>
          <a:bodyPr anchorCtr="0" anchor="t" bIns="34275" lIns="68575" spcFirstLastPara="1" rIns="68575" wrap="square" tIns="34275">
            <a:normAutofit/>
          </a:bodyPr>
          <a:lstStyle/>
          <a:p>
            <a:pPr indent="0" lvl="0" marL="0" marR="0" rtl="0" algn="l">
              <a:lnSpc>
                <a:spcPct val="110000"/>
              </a:lnSpc>
              <a:spcBef>
                <a:spcPts val="0"/>
              </a:spcBef>
              <a:spcAft>
                <a:spcPts val="0"/>
              </a:spcAft>
              <a:buClr>
                <a:schemeClr val="lt1"/>
              </a:buClr>
              <a:buSzPts val="1500"/>
              <a:buFont typeface="Verdana"/>
              <a:buNone/>
            </a:pPr>
            <a:r>
              <a:rPr b="0" i="0" lang="da" sz="1500">
                <a:solidFill>
                  <a:schemeClr val="lt1"/>
                </a:solidFill>
                <a:latin typeface="Verdana"/>
                <a:ea typeface="Verdana"/>
                <a:cs typeface="Verdana"/>
                <a:sym typeface="Verdana"/>
              </a:rPr>
              <a:t>To be employees’</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first choice within retail</a:t>
            </a:r>
            <a:endParaRPr sz="1100"/>
          </a:p>
        </p:txBody>
      </p:sp>
      <p:sp>
        <p:nvSpPr>
          <p:cNvPr id="1149" name="Google Shape;1149;p113"/>
          <p:cNvSpPr txBox="1"/>
          <p:nvPr/>
        </p:nvSpPr>
        <p:spPr>
          <a:xfrm>
            <a:off x="6856121" y="3139639"/>
            <a:ext cx="1861344" cy="1205731"/>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120000"/>
              </a:lnSpc>
              <a:spcBef>
                <a:spcPts val="0"/>
              </a:spcBef>
              <a:spcAft>
                <a:spcPts val="0"/>
              </a:spcAft>
              <a:buClr>
                <a:schemeClr val="lt1"/>
              </a:buClr>
              <a:buSzPct val="100000"/>
              <a:buFont typeface="Verdana"/>
              <a:buNone/>
            </a:pPr>
            <a:r>
              <a:rPr b="0" i="0" lang="da" sz="1500">
                <a:solidFill>
                  <a:schemeClr val="lt1"/>
                </a:solidFill>
                <a:latin typeface="Verdana"/>
                <a:ea typeface="Verdana"/>
                <a:cs typeface="Verdana"/>
                <a:sym typeface="Verdana"/>
              </a:rPr>
              <a:t>To be the </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world’s most widespread and profitable chain </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of stores</a:t>
            </a:r>
            <a:endParaRPr sz="1100"/>
          </a:p>
        </p:txBody>
      </p:sp>
      <p:sp>
        <p:nvSpPr>
          <p:cNvPr id="1150" name="Google Shape;1150;p113"/>
          <p:cNvSpPr/>
          <p:nvPr/>
        </p:nvSpPr>
        <p:spPr>
          <a:xfrm>
            <a:off x="2892726" y="1"/>
            <a:ext cx="6251273" cy="5143500"/>
          </a:xfrm>
          <a:prstGeom prst="rect">
            <a:avLst/>
          </a:prstGeom>
          <a:solidFill>
            <a:schemeClr val="lt1">
              <a:alpha val="6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151" name="Google Shape;1151;p113"/>
          <p:cNvPicPr preferRelativeResize="0"/>
          <p:nvPr/>
        </p:nvPicPr>
        <p:blipFill rotWithShape="1">
          <a:blip r:embed="rId5">
            <a:alphaModFix/>
          </a:blip>
          <a:srcRect b="0" l="0" r="0" t="0"/>
          <a:stretch/>
        </p:blipFill>
        <p:spPr>
          <a:xfrm>
            <a:off x="217572" y="197336"/>
            <a:ext cx="386700" cy="488464"/>
          </a:xfrm>
          <a:prstGeom prst="rect">
            <a:avLst/>
          </a:prstGeom>
          <a:noFill/>
          <a:ln>
            <a:noFill/>
          </a:ln>
        </p:spPr>
      </p:pic>
      <p:sp>
        <p:nvSpPr>
          <p:cNvPr id="1152" name="Google Shape;1152;p113"/>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153" name="Google Shape;1153;p113"/>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154" name="Google Shape;1154;p113"/>
          <p:cNvPicPr preferRelativeResize="0"/>
          <p:nvPr/>
        </p:nvPicPr>
        <p:blipFill rotWithShape="1">
          <a:blip r:embed="rId6">
            <a:alphaModFix/>
          </a:blip>
          <a:srcRect b="0" l="0" r="0" t="0"/>
          <a:stretch/>
        </p:blipFill>
        <p:spPr>
          <a:xfrm>
            <a:off x="221147" y="4692047"/>
            <a:ext cx="483704" cy="229123"/>
          </a:xfrm>
          <a:prstGeom prst="rect">
            <a:avLst/>
          </a:prstGeom>
          <a:noFill/>
          <a:ln>
            <a:noFill/>
          </a:ln>
        </p:spPr>
      </p:pic>
      <p:sp>
        <p:nvSpPr>
          <p:cNvPr id="1155" name="Google Shape;1155;p113"/>
          <p:cNvSpPr txBox="1"/>
          <p:nvPr/>
        </p:nvSpPr>
        <p:spPr>
          <a:xfrm>
            <a:off x="639044" y="281341"/>
            <a:ext cx="3932956" cy="242374"/>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da" sz="1100">
                <a:solidFill>
                  <a:schemeClr val="lt1"/>
                </a:solidFill>
                <a:latin typeface="Verdana"/>
                <a:ea typeface="Verdana"/>
                <a:cs typeface="Verdana"/>
                <a:sym typeface="Verdana"/>
              </a:rPr>
              <a:t>Vision</a:t>
            </a:r>
            <a:endParaRPr sz="110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9" name="Shape 1159"/>
        <p:cNvGrpSpPr/>
        <p:nvPr/>
      </p:nvGrpSpPr>
      <p:grpSpPr>
        <a:xfrm>
          <a:off x="0" y="0"/>
          <a:ext cx="0" cy="0"/>
          <a:chOff x="0" y="0"/>
          <a:chExt cx="0" cy="0"/>
        </a:xfrm>
      </p:grpSpPr>
      <p:pic>
        <p:nvPicPr>
          <p:cNvPr descr="A couch with pillows and a plant on the side table&#10;&#10;Description automatically generated" id="1160" name="Google Shape;1160;p114"/>
          <p:cNvPicPr preferRelativeResize="0"/>
          <p:nvPr/>
        </p:nvPicPr>
        <p:blipFill rotWithShape="1">
          <a:blip r:embed="rId3">
            <a:alphaModFix/>
          </a:blip>
          <a:srcRect b="0" l="0" r="0" t="0"/>
          <a:stretch/>
        </p:blipFill>
        <p:spPr>
          <a:xfrm>
            <a:off x="-3601" y="0"/>
            <a:ext cx="9151396" cy="5143500"/>
          </a:xfrm>
          <a:prstGeom prst="rect">
            <a:avLst/>
          </a:prstGeom>
          <a:noFill/>
          <a:ln>
            <a:noFill/>
          </a:ln>
        </p:spPr>
      </p:pic>
      <p:sp>
        <p:nvSpPr>
          <p:cNvPr id="1161" name="Google Shape;1161;p114"/>
          <p:cNvSpPr/>
          <p:nvPr/>
        </p:nvSpPr>
        <p:spPr>
          <a:xfrm rot="-1036158">
            <a:off x="-2102447" y="-2619450"/>
            <a:ext cx="11765908" cy="5126254"/>
          </a:xfrm>
          <a:prstGeom prst="rect">
            <a:avLst/>
          </a:prstGeom>
          <a:solidFill>
            <a:schemeClr val="dk1">
              <a:alpha val="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162" name="Google Shape;1162;p114"/>
          <p:cNvSpPr txBox="1"/>
          <p:nvPr/>
        </p:nvSpPr>
        <p:spPr>
          <a:xfrm>
            <a:off x="1612775" y="2966532"/>
            <a:ext cx="1053161" cy="63994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Verdana"/>
              <a:buNone/>
            </a:pPr>
            <a:r>
              <a:rPr b="1" i="0" lang="da" sz="1200">
                <a:solidFill>
                  <a:schemeClr val="lt1"/>
                </a:solidFill>
                <a:latin typeface="Verdana"/>
                <a:ea typeface="Verdana"/>
                <a:cs typeface="Verdana"/>
                <a:sym typeface="Verdana"/>
              </a:rPr>
              <a:t>You get great offers</a:t>
            </a:r>
            <a:endParaRPr sz="1100"/>
          </a:p>
        </p:txBody>
      </p:sp>
      <p:sp>
        <p:nvSpPr>
          <p:cNvPr id="1163" name="Google Shape;1163;p114"/>
          <p:cNvSpPr txBox="1"/>
          <p:nvPr/>
        </p:nvSpPr>
        <p:spPr>
          <a:xfrm>
            <a:off x="3117368" y="2966532"/>
            <a:ext cx="1274326" cy="63994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Verdana"/>
              <a:buNone/>
            </a:pPr>
            <a:r>
              <a:rPr b="1" i="0" lang="da" sz="1200">
                <a:solidFill>
                  <a:schemeClr val="lt1"/>
                </a:solidFill>
                <a:latin typeface="Verdana"/>
                <a:ea typeface="Verdana"/>
                <a:cs typeface="Verdana"/>
                <a:sym typeface="Verdana"/>
              </a:rPr>
              <a:t>You get reliable quality</a:t>
            </a:r>
            <a:endParaRPr sz="1100"/>
          </a:p>
        </p:txBody>
      </p:sp>
      <p:sp>
        <p:nvSpPr>
          <p:cNvPr id="1164" name="Google Shape;1164;p114"/>
          <p:cNvSpPr txBox="1"/>
          <p:nvPr/>
        </p:nvSpPr>
        <p:spPr>
          <a:xfrm>
            <a:off x="4806592" y="2966532"/>
            <a:ext cx="1158478" cy="63994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Verdana"/>
              <a:buNone/>
            </a:pPr>
            <a:r>
              <a:rPr b="1" i="0" lang="da" sz="1200">
                <a:solidFill>
                  <a:schemeClr val="lt1"/>
                </a:solidFill>
                <a:latin typeface="Verdana"/>
                <a:ea typeface="Verdana"/>
                <a:cs typeface="Verdana"/>
                <a:sym typeface="Verdana"/>
              </a:rPr>
              <a:t>You get easy shopping</a:t>
            </a:r>
            <a:endParaRPr sz="1100"/>
          </a:p>
        </p:txBody>
      </p:sp>
      <p:sp>
        <p:nvSpPr>
          <p:cNvPr id="1165" name="Google Shape;1165;p114"/>
          <p:cNvSpPr txBox="1"/>
          <p:nvPr/>
        </p:nvSpPr>
        <p:spPr>
          <a:xfrm>
            <a:off x="6383555" y="2966532"/>
            <a:ext cx="1274326" cy="639942"/>
          </a:xfrm>
          <a:prstGeom prst="rect">
            <a:avLst/>
          </a:prstGeom>
          <a:noFill/>
          <a:ln>
            <a:noFill/>
          </a:ln>
        </p:spPr>
        <p:txBody>
          <a:bodyPr anchorCtr="0" anchor="t"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200"/>
              <a:buFont typeface="Verdana"/>
              <a:buNone/>
            </a:pPr>
            <a:r>
              <a:rPr b="1" i="0" lang="da" sz="1200">
                <a:solidFill>
                  <a:schemeClr val="lt1"/>
                </a:solidFill>
                <a:latin typeface="Verdana"/>
                <a:ea typeface="Verdana"/>
                <a:cs typeface="Verdana"/>
                <a:sym typeface="Verdana"/>
              </a:rPr>
              <a:t>You get competent service</a:t>
            </a:r>
            <a:endParaRPr sz="1100"/>
          </a:p>
        </p:txBody>
      </p:sp>
      <p:sp>
        <p:nvSpPr>
          <p:cNvPr id="1166" name="Google Shape;1166;p114"/>
          <p:cNvSpPr txBox="1"/>
          <p:nvPr/>
        </p:nvSpPr>
        <p:spPr>
          <a:xfrm>
            <a:off x="442913" y="420589"/>
            <a:ext cx="4020503" cy="96485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2100"/>
              <a:buFont typeface="Verdana"/>
              <a:buNone/>
            </a:pPr>
            <a:r>
              <a:rPr b="0" i="0" lang="da" sz="2100" cap="none">
                <a:solidFill>
                  <a:schemeClr val="lt1"/>
                </a:solidFill>
                <a:latin typeface="Verdana"/>
                <a:ea typeface="Verdana"/>
                <a:cs typeface="Verdana"/>
                <a:sym typeface="Verdana"/>
              </a:rPr>
              <a:t>Customer</a:t>
            </a:r>
            <a:br>
              <a:rPr b="1" i="0" lang="da" sz="2100" cap="none">
                <a:solidFill>
                  <a:schemeClr val="lt1"/>
                </a:solidFill>
                <a:latin typeface="Verdana"/>
                <a:ea typeface="Verdana"/>
                <a:cs typeface="Verdana"/>
                <a:sym typeface="Verdana"/>
              </a:rPr>
            </a:br>
            <a:r>
              <a:rPr b="1" i="0" lang="da" sz="2100" cap="none">
                <a:solidFill>
                  <a:schemeClr val="lt1"/>
                </a:solidFill>
                <a:latin typeface="Verdana"/>
                <a:ea typeface="Verdana"/>
                <a:cs typeface="Verdana"/>
                <a:sym typeface="Verdana"/>
              </a:rPr>
              <a:t>promises</a:t>
            </a:r>
            <a:endParaRPr b="1" i="0" sz="2100" cap="none">
              <a:solidFill>
                <a:schemeClr val="lt1"/>
              </a:solidFill>
              <a:latin typeface="Verdana"/>
              <a:ea typeface="Verdana"/>
              <a:cs typeface="Verdana"/>
              <a:sym typeface="Verdana"/>
            </a:endParaRPr>
          </a:p>
        </p:txBody>
      </p:sp>
      <p:pic>
        <p:nvPicPr>
          <p:cNvPr descr="Blue lights on a black background&#10;&#10;Description automatically generated" id="1167" name="Google Shape;1167;p114"/>
          <p:cNvPicPr preferRelativeResize="0"/>
          <p:nvPr/>
        </p:nvPicPr>
        <p:blipFill rotWithShape="1">
          <a:blip r:embed="rId4">
            <a:alphaModFix/>
          </a:blip>
          <a:srcRect b="0" l="0" r="0" t="0"/>
          <a:stretch/>
        </p:blipFill>
        <p:spPr>
          <a:xfrm>
            <a:off x="1712996" y="1969736"/>
            <a:ext cx="5718008" cy="945006"/>
          </a:xfrm>
          <a:prstGeom prst="rect">
            <a:avLst/>
          </a:prstGeom>
          <a:noFill/>
          <a:ln>
            <a:noFill/>
          </a:ln>
        </p:spPr>
      </p:pic>
      <p:sp>
        <p:nvSpPr>
          <p:cNvPr id="1168" name="Google Shape;1168;p114"/>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169" name="Google Shape;1169;p114"/>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170" name="Google Shape;1170;p114"/>
          <p:cNvPicPr preferRelativeResize="0"/>
          <p:nvPr/>
        </p:nvPicPr>
        <p:blipFill rotWithShape="1">
          <a:blip r:embed="rId5">
            <a:alphaModFix/>
          </a:blip>
          <a:srcRect b="0" l="0" r="0" t="0"/>
          <a:stretch/>
        </p:blipFill>
        <p:spPr>
          <a:xfrm>
            <a:off x="221147" y="4692047"/>
            <a:ext cx="483704" cy="229123"/>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5" name="Shape 1175"/>
        <p:cNvGrpSpPr/>
        <p:nvPr/>
      </p:nvGrpSpPr>
      <p:grpSpPr>
        <a:xfrm>
          <a:off x="0" y="0"/>
          <a:ext cx="0" cy="0"/>
          <a:chOff x="0" y="0"/>
          <a:chExt cx="0" cy="0"/>
        </a:xfrm>
      </p:grpSpPr>
      <p:pic>
        <p:nvPicPr>
          <p:cNvPr descr="A person writing in a notebook&#10;&#10;Description automatically generated" id="1176" name="Google Shape;1176;p115"/>
          <p:cNvPicPr preferRelativeResize="0"/>
          <p:nvPr/>
        </p:nvPicPr>
        <p:blipFill rotWithShape="1">
          <a:blip r:embed="rId3">
            <a:alphaModFix amt="68000"/>
          </a:blip>
          <a:srcRect b="0" l="0" r="0" t="0"/>
          <a:stretch/>
        </p:blipFill>
        <p:spPr>
          <a:xfrm>
            <a:off x="0" y="0"/>
            <a:ext cx="3043530" cy="5143500"/>
          </a:xfrm>
          <a:prstGeom prst="rect">
            <a:avLst/>
          </a:prstGeom>
          <a:noFill/>
          <a:ln>
            <a:noFill/>
          </a:ln>
        </p:spPr>
      </p:pic>
      <p:pic>
        <p:nvPicPr>
          <p:cNvPr descr="A building with a sign on the front&#10;&#10;Description automatically generated" id="1177" name="Google Shape;1177;p115"/>
          <p:cNvPicPr preferRelativeResize="0"/>
          <p:nvPr/>
        </p:nvPicPr>
        <p:blipFill rotWithShape="1">
          <a:blip r:embed="rId4">
            <a:alphaModFix amt="73000"/>
          </a:blip>
          <a:srcRect b="0" l="0" r="0" t="0"/>
          <a:stretch/>
        </p:blipFill>
        <p:spPr>
          <a:xfrm>
            <a:off x="3043530" y="0"/>
            <a:ext cx="3056939" cy="5143500"/>
          </a:xfrm>
          <a:prstGeom prst="rect">
            <a:avLst/>
          </a:prstGeom>
          <a:noFill/>
          <a:ln>
            <a:noFill/>
          </a:ln>
        </p:spPr>
      </p:pic>
      <p:pic>
        <p:nvPicPr>
          <p:cNvPr descr="A person talking on the phone to a person&#10;&#10;Description automatically generated" id="1178" name="Google Shape;1178;p115"/>
          <p:cNvPicPr preferRelativeResize="0"/>
          <p:nvPr/>
        </p:nvPicPr>
        <p:blipFill rotWithShape="1">
          <a:blip r:embed="rId5">
            <a:alphaModFix amt="70000"/>
          </a:blip>
          <a:srcRect b="0" l="0" r="0" t="0"/>
          <a:stretch/>
        </p:blipFill>
        <p:spPr>
          <a:xfrm>
            <a:off x="6100469" y="0"/>
            <a:ext cx="3043530" cy="5143500"/>
          </a:xfrm>
          <a:prstGeom prst="rect">
            <a:avLst/>
          </a:prstGeom>
          <a:noFill/>
          <a:ln>
            <a:noFill/>
          </a:ln>
        </p:spPr>
      </p:pic>
      <p:sp>
        <p:nvSpPr>
          <p:cNvPr id="1179" name="Google Shape;1179;p115"/>
          <p:cNvSpPr/>
          <p:nvPr/>
        </p:nvSpPr>
        <p:spPr>
          <a:xfrm>
            <a:off x="2495550" y="466851"/>
            <a:ext cx="4159250" cy="4164876"/>
          </a:xfrm>
          <a:prstGeom prst="ellipse">
            <a:avLst/>
          </a:prstGeom>
          <a:solidFill>
            <a:schemeClr val="lt1">
              <a:alpha val="6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blue circle with white text&#10;&#10;Description automatically generated" id="1180" name="Google Shape;1180;p115"/>
          <p:cNvPicPr preferRelativeResize="0"/>
          <p:nvPr/>
        </p:nvPicPr>
        <p:blipFill rotWithShape="1">
          <a:blip r:embed="rId6">
            <a:alphaModFix/>
          </a:blip>
          <a:srcRect b="0" l="0" r="0" t="0"/>
          <a:stretch/>
        </p:blipFill>
        <p:spPr>
          <a:xfrm>
            <a:off x="1861621" y="173788"/>
            <a:ext cx="5420757" cy="4908990"/>
          </a:xfrm>
          <a:prstGeom prst="rect">
            <a:avLst/>
          </a:prstGeom>
          <a:noFill/>
          <a:ln>
            <a:noFill/>
          </a:ln>
        </p:spPr>
      </p:pic>
      <p:sp>
        <p:nvSpPr>
          <p:cNvPr id="1181" name="Google Shape;1181;p115"/>
          <p:cNvSpPr txBox="1"/>
          <p:nvPr>
            <p:ph type="title"/>
          </p:nvPr>
        </p:nvSpPr>
        <p:spPr>
          <a:xfrm>
            <a:off x="3105745" y="1721543"/>
            <a:ext cx="2932510" cy="724912"/>
          </a:xfrm>
          <a:prstGeom prst="rect">
            <a:avLst/>
          </a:prstGeom>
          <a:noFill/>
          <a:ln>
            <a:noFill/>
          </a:ln>
        </p:spPr>
        <p:txBody>
          <a:bodyPr anchorCtr="0" anchor="t" bIns="34275" lIns="68575" spcFirstLastPara="1" rIns="68575" wrap="square" tIns="34275">
            <a:noAutofit/>
          </a:bodyPr>
          <a:lstStyle/>
          <a:p>
            <a:pPr indent="0" lvl="0" marL="0" rtl="0" algn="ctr">
              <a:lnSpc>
                <a:spcPct val="100000"/>
              </a:lnSpc>
              <a:spcBef>
                <a:spcPts val="0"/>
              </a:spcBef>
              <a:spcAft>
                <a:spcPts val="0"/>
              </a:spcAft>
              <a:buClr>
                <a:schemeClr val="dk1"/>
              </a:buClr>
              <a:buSzPts val="2100"/>
              <a:buFont typeface="Verdana"/>
              <a:buNone/>
            </a:pPr>
            <a:r>
              <a:rPr lang="da" cap="none">
                <a:solidFill>
                  <a:schemeClr val="dk1"/>
                </a:solidFill>
              </a:rPr>
              <a:t>The integrated</a:t>
            </a:r>
            <a:br>
              <a:rPr lang="da" cap="none">
                <a:solidFill>
                  <a:schemeClr val="dk1"/>
                </a:solidFill>
              </a:rPr>
            </a:br>
            <a:r>
              <a:rPr b="0" lang="da" cap="none">
                <a:solidFill>
                  <a:schemeClr val="dk1"/>
                </a:solidFill>
              </a:rPr>
              <a:t>buying experience</a:t>
            </a:r>
            <a:endParaRPr/>
          </a:p>
        </p:txBody>
      </p:sp>
      <p:sp>
        <p:nvSpPr>
          <p:cNvPr id="1182" name="Google Shape;1182;p115"/>
          <p:cNvSpPr txBox="1"/>
          <p:nvPr>
            <p:ph idx="1" type="subTitle"/>
          </p:nvPr>
        </p:nvSpPr>
        <p:spPr>
          <a:xfrm>
            <a:off x="2585542" y="2446455"/>
            <a:ext cx="3994347" cy="1093597"/>
          </a:xfrm>
          <a:prstGeom prst="rect">
            <a:avLst/>
          </a:prstGeom>
          <a:noFill/>
          <a:ln>
            <a:noFill/>
          </a:ln>
        </p:spPr>
        <p:txBody>
          <a:bodyPr anchorCtr="0" anchor="t" bIns="34275" lIns="68575" spcFirstLastPara="1" rIns="68575" wrap="square" tIns="34275">
            <a:noAutofit/>
          </a:bodyPr>
          <a:lstStyle/>
          <a:p>
            <a:pPr indent="0" lvl="0" marL="0" rtl="0" algn="ctr">
              <a:lnSpc>
                <a:spcPct val="120000"/>
              </a:lnSpc>
              <a:spcBef>
                <a:spcPts val="0"/>
              </a:spcBef>
              <a:spcAft>
                <a:spcPts val="0"/>
              </a:spcAft>
              <a:buClr>
                <a:schemeClr val="dk1"/>
              </a:buClr>
              <a:buSzPts val="1400"/>
              <a:buFont typeface="Verdana"/>
              <a:buNone/>
            </a:pPr>
            <a:r>
              <a:rPr lang="da">
                <a:solidFill>
                  <a:schemeClr val="dk1"/>
                </a:solidFill>
              </a:rPr>
              <a:t>Buy in store or online</a:t>
            </a:r>
            <a:endParaRPr/>
          </a:p>
          <a:p>
            <a:pPr indent="0" lvl="0" marL="0" rtl="0" algn="ctr">
              <a:lnSpc>
                <a:spcPct val="120000"/>
              </a:lnSpc>
              <a:spcBef>
                <a:spcPts val="0"/>
              </a:spcBef>
              <a:spcAft>
                <a:spcPts val="0"/>
              </a:spcAft>
              <a:buClr>
                <a:schemeClr val="dk1"/>
              </a:buClr>
              <a:buSzPts val="1400"/>
              <a:buFont typeface="Verdana"/>
              <a:buNone/>
            </a:pPr>
            <a:r>
              <a:rPr lang="da">
                <a:solidFill>
                  <a:schemeClr val="dk1"/>
                </a:solidFill>
              </a:rPr>
              <a:t>Click &amp; Collect or direct delivery</a:t>
            </a:r>
            <a:endParaRPr/>
          </a:p>
          <a:p>
            <a:pPr indent="0" lvl="0" marL="0" rtl="0" algn="ctr">
              <a:lnSpc>
                <a:spcPct val="120000"/>
              </a:lnSpc>
              <a:spcBef>
                <a:spcPts val="0"/>
              </a:spcBef>
              <a:spcAft>
                <a:spcPts val="0"/>
              </a:spcAft>
              <a:buClr>
                <a:schemeClr val="dk1"/>
              </a:buClr>
              <a:buSzPts val="1400"/>
              <a:buFont typeface="Verdana"/>
              <a:buNone/>
            </a:pPr>
            <a:r>
              <a:rPr lang="da">
                <a:solidFill>
                  <a:schemeClr val="dk1"/>
                </a:solidFill>
              </a:rPr>
              <a:t>Shared customer service</a:t>
            </a:r>
            <a:endParaRPr/>
          </a:p>
          <a:p>
            <a:pPr indent="0" lvl="0" marL="0" rtl="0" algn="ctr">
              <a:lnSpc>
                <a:spcPct val="120000"/>
              </a:lnSpc>
              <a:spcBef>
                <a:spcPts val="0"/>
              </a:spcBef>
              <a:spcAft>
                <a:spcPts val="0"/>
              </a:spcAft>
              <a:buClr>
                <a:schemeClr val="dk1"/>
              </a:buClr>
              <a:buSzPts val="1400"/>
              <a:buFont typeface="Verdana"/>
              <a:buNone/>
            </a:pPr>
            <a:r>
              <a:rPr lang="da">
                <a:solidFill>
                  <a:schemeClr val="dk1"/>
                </a:solidFill>
              </a:rPr>
              <a:t>Return anywhere</a:t>
            </a:r>
            <a:endParaRPr/>
          </a:p>
        </p:txBody>
      </p:sp>
      <p:sp>
        <p:nvSpPr>
          <p:cNvPr id="1183" name="Google Shape;1183;p115"/>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184" name="Google Shape;1184;p115"/>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185" name="Google Shape;1185;p115"/>
          <p:cNvPicPr preferRelativeResize="0"/>
          <p:nvPr/>
        </p:nvPicPr>
        <p:blipFill rotWithShape="1">
          <a:blip r:embed="rId7">
            <a:alphaModFix/>
          </a:blip>
          <a:srcRect b="0" l="0" r="0" t="0"/>
          <a:stretch/>
        </p:blipFill>
        <p:spPr>
          <a:xfrm>
            <a:off x="221147" y="4692047"/>
            <a:ext cx="483704" cy="229123"/>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pic>
        <p:nvPicPr>
          <p:cNvPr descr="A computer and phone with a screen showing a website&#10;&#10;Description automatically generated with medium confidence" id="1191" name="Google Shape;1191;p116"/>
          <p:cNvPicPr preferRelativeResize="0"/>
          <p:nvPr/>
        </p:nvPicPr>
        <p:blipFill rotWithShape="1">
          <a:blip r:embed="rId3">
            <a:alphaModFix/>
          </a:blip>
          <a:srcRect b="0" l="0" r="0" t="0"/>
          <a:stretch/>
        </p:blipFill>
        <p:spPr>
          <a:xfrm>
            <a:off x="3633677" y="892888"/>
            <a:ext cx="5297516" cy="3336458"/>
          </a:xfrm>
          <a:prstGeom prst="rect">
            <a:avLst/>
          </a:prstGeom>
          <a:noFill/>
          <a:ln>
            <a:noFill/>
          </a:ln>
        </p:spPr>
      </p:pic>
      <p:sp>
        <p:nvSpPr>
          <p:cNvPr id="1192" name="Google Shape;1192;p116"/>
          <p:cNvSpPr txBox="1"/>
          <p:nvPr/>
        </p:nvSpPr>
        <p:spPr>
          <a:xfrm>
            <a:off x="428461" y="2267377"/>
            <a:ext cx="3468372" cy="2258046"/>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We have three different types of delivery for customers</a:t>
            </a:r>
            <a:endParaRPr sz="1100"/>
          </a:p>
          <a:p>
            <a:pPr indent="0" lvl="0" marL="0" marR="0" rtl="0" algn="l">
              <a:lnSpc>
                <a:spcPct val="90000"/>
              </a:lnSpc>
              <a:spcBef>
                <a:spcPts val="800"/>
              </a:spcBef>
              <a:spcAft>
                <a:spcPts val="0"/>
              </a:spcAft>
              <a:buClr>
                <a:schemeClr val="dk1"/>
              </a:buClr>
              <a:buSzPts val="900"/>
              <a:buFont typeface="Verdana"/>
              <a:buNone/>
            </a:pPr>
            <a:r>
              <a:rPr b="1" i="0" lang="da" sz="900">
                <a:solidFill>
                  <a:schemeClr val="dk1"/>
                </a:solidFill>
                <a:latin typeface="Verdana"/>
                <a:ea typeface="Verdana"/>
                <a:cs typeface="Verdana"/>
                <a:sym typeface="Verdana"/>
              </a:rPr>
              <a:t>CLICK &amp; COLLECT</a:t>
            </a:r>
            <a:br>
              <a:rPr b="0" i="0" lang="da" sz="900">
                <a:solidFill>
                  <a:schemeClr val="dk1"/>
                </a:solidFill>
                <a:latin typeface="Verdana"/>
                <a:ea typeface="Verdana"/>
                <a:cs typeface="Verdana"/>
                <a:sym typeface="Verdana"/>
              </a:rPr>
            </a:br>
            <a:r>
              <a:rPr b="0" i="0" lang="da" sz="900">
                <a:solidFill>
                  <a:schemeClr val="dk1"/>
                </a:solidFill>
                <a:latin typeface="Verdana"/>
                <a:ea typeface="Verdana"/>
                <a:cs typeface="Verdana"/>
                <a:sym typeface="Verdana"/>
              </a:rPr>
              <a:t>Online reservation of a product already in a store, which is put aside by a store employee and paid for in the store</a:t>
            </a:r>
            <a:endParaRPr sz="1100"/>
          </a:p>
          <a:p>
            <a:pPr indent="0" lvl="0" marL="0" marR="0" rtl="0" algn="l">
              <a:lnSpc>
                <a:spcPct val="90000"/>
              </a:lnSpc>
              <a:spcBef>
                <a:spcPts val="800"/>
              </a:spcBef>
              <a:spcAft>
                <a:spcPts val="0"/>
              </a:spcAft>
              <a:buClr>
                <a:schemeClr val="dk2"/>
              </a:buClr>
              <a:buSzPts val="900"/>
              <a:buFont typeface="Verdana"/>
              <a:buNone/>
            </a:pPr>
            <a:r>
              <a:t/>
            </a:r>
            <a:endParaRPr b="0" i="0" sz="900">
              <a:solidFill>
                <a:schemeClr val="dk1"/>
              </a:solidFill>
              <a:latin typeface="Verdana"/>
              <a:ea typeface="Verdana"/>
              <a:cs typeface="Verdana"/>
              <a:sym typeface="Verdana"/>
            </a:endParaRPr>
          </a:p>
          <a:p>
            <a:pPr indent="0" lvl="0" marL="0" marR="0" rtl="0" algn="l">
              <a:lnSpc>
                <a:spcPct val="90000"/>
              </a:lnSpc>
              <a:spcBef>
                <a:spcPts val="800"/>
              </a:spcBef>
              <a:spcAft>
                <a:spcPts val="0"/>
              </a:spcAft>
              <a:buClr>
                <a:schemeClr val="dk1"/>
              </a:buClr>
              <a:buSzPts val="900"/>
              <a:buFont typeface="Verdana"/>
              <a:buNone/>
            </a:pPr>
            <a:r>
              <a:rPr b="1" i="0" lang="da" sz="900">
                <a:solidFill>
                  <a:schemeClr val="dk1"/>
                </a:solidFill>
                <a:latin typeface="Verdana"/>
                <a:ea typeface="Verdana"/>
                <a:cs typeface="Verdana"/>
                <a:sym typeface="Verdana"/>
              </a:rPr>
              <a:t>OOPUS (Order Online – Pick Up in Store)</a:t>
            </a:r>
            <a:br>
              <a:rPr b="1" i="0" lang="da" sz="900">
                <a:solidFill>
                  <a:schemeClr val="dk1"/>
                </a:solidFill>
                <a:latin typeface="Verdana"/>
                <a:ea typeface="Verdana"/>
                <a:cs typeface="Verdana"/>
                <a:sym typeface="Verdana"/>
              </a:rPr>
            </a:br>
            <a:r>
              <a:rPr b="0" i="0" lang="da" sz="900">
                <a:solidFill>
                  <a:schemeClr val="dk1"/>
                </a:solidFill>
                <a:latin typeface="Verdana"/>
                <a:ea typeface="Verdana"/>
                <a:cs typeface="Verdana"/>
                <a:sym typeface="Verdana"/>
              </a:rPr>
              <a:t>Free delivery option of a product currently not in a store, but delivered for pick up in a store</a:t>
            </a:r>
            <a:endParaRPr sz="1100"/>
          </a:p>
          <a:p>
            <a:pPr indent="0" lvl="0" marL="0" marR="0" rtl="0" algn="l">
              <a:lnSpc>
                <a:spcPct val="90000"/>
              </a:lnSpc>
              <a:spcBef>
                <a:spcPts val="800"/>
              </a:spcBef>
              <a:spcAft>
                <a:spcPts val="0"/>
              </a:spcAft>
              <a:buClr>
                <a:schemeClr val="dk2"/>
              </a:buClr>
              <a:buSzPts val="900"/>
              <a:buFont typeface="Verdana"/>
              <a:buNone/>
            </a:pPr>
            <a:r>
              <a:t/>
            </a:r>
            <a:endParaRPr b="0" i="0" sz="900">
              <a:solidFill>
                <a:schemeClr val="dk1"/>
              </a:solidFill>
              <a:latin typeface="Verdana"/>
              <a:ea typeface="Verdana"/>
              <a:cs typeface="Verdana"/>
              <a:sym typeface="Verdana"/>
            </a:endParaRPr>
          </a:p>
          <a:p>
            <a:pPr indent="0" lvl="0" marL="0" marR="0" rtl="0" algn="l">
              <a:lnSpc>
                <a:spcPct val="90000"/>
              </a:lnSpc>
              <a:spcBef>
                <a:spcPts val="800"/>
              </a:spcBef>
              <a:spcAft>
                <a:spcPts val="0"/>
              </a:spcAft>
              <a:buClr>
                <a:schemeClr val="dk1"/>
              </a:buClr>
              <a:buSzPts val="900"/>
              <a:buFont typeface="Verdana"/>
              <a:buNone/>
            </a:pPr>
            <a:r>
              <a:rPr b="1" i="0" lang="da" sz="900">
                <a:solidFill>
                  <a:schemeClr val="dk1"/>
                </a:solidFill>
                <a:latin typeface="Verdana"/>
                <a:ea typeface="Verdana"/>
                <a:cs typeface="Verdana"/>
                <a:sym typeface="Verdana"/>
              </a:rPr>
              <a:t>HOME DELIVERY </a:t>
            </a:r>
            <a:br>
              <a:rPr b="1" i="0" lang="da" sz="900">
                <a:solidFill>
                  <a:schemeClr val="dk1"/>
                </a:solidFill>
                <a:latin typeface="Verdana"/>
                <a:ea typeface="Verdana"/>
                <a:cs typeface="Verdana"/>
                <a:sym typeface="Verdana"/>
              </a:rPr>
            </a:br>
            <a:r>
              <a:rPr b="0" i="0" lang="da" sz="900">
                <a:solidFill>
                  <a:schemeClr val="dk1"/>
                </a:solidFill>
                <a:latin typeface="Verdana"/>
                <a:ea typeface="Verdana"/>
                <a:cs typeface="Verdana"/>
                <a:sym typeface="Verdana"/>
              </a:rPr>
              <a:t>with a freight company</a:t>
            </a:r>
            <a:endParaRPr sz="1100"/>
          </a:p>
        </p:txBody>
      </p:sp>
      <p:sp>
        <p:nvSpPr>
          <p:cNvPr id="1193" name="Google Shape;1193;p116"/>
          <p:cNvSpPr txBox="1"/>
          <p:nvPr/>
        </p:nvSpPr>
        <p:spPr>
          <a:xfrm>
            <a:off x="430491" y="1280184"/>
            <a:ext cx="3350440" cy="856056"/>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1400"/>
              <a:buFont typeface="Verdana"/>
              <a:buNone/>
            </a:pPr>
            <a:r>
              <a:rPr b="0" i="0" lang="da" sz="1400">
                <a:solidFill>
                  <a:schemeClr val="dk1"/>
                </a:solidFill>
                <a:latin typeface="Verdana"/>
                <a:ea typeface="Verdana"/>
                <a:cs typeface="Verdana"/>
                <a:sym typeface="Verdana"/>
              </a:rPr>
              <a:t>We have webshops in all JYSK countries and want to offer customers a seamless shopping experience.</a:t>
            </a:r>
            <a:endParaRPr sz="1100"/>
          </a:p>
        </p:txBody>
      </p:sp>
      <p:sp>
        <p:nvSpPr>
          <p:cNvPr id="1194" name="Google Shape;1194;p116"/>
          <p:cNvSpPr txBox="1"/>
          <p:nvPr/>
        </p:nvSpPr>
        <p:spPr>
          <a:xfrm>
            <a:off x="442913" y="420589"/>
            <a:ext cx="4020503" cy="72869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dk1"/>
              </a:buClr>
              <a:buSzPts val="2100"/>
              <a:buFont typeface="Verdana"/>
              <a:buNone/>
            </a:pPr>
            <a:r>
              <a:rPr b="1" i="0" lang="da" sz="2100" cap="none">
                <a:solidFill>
                  <a:schemeClr val="dk1"/>
                </a:solidFill>
                <a:latin typeface="Verdana"/>
                <a:ea typeface="Verdana"/>
                <a:cs typeface="Verdana"/>
                <a:sym typeface="Verdana"/>
              </a:rPr>
              <a:t>JYSK</a:t>
            </a:r>
            <a:endParaRPr sz="1100"/>
          </a:p>
          <a:p>
            <a:pPr indent="0" lvl="0" marL="0" marR="0" rtl="0" algn="l">
              <a:lnSpc>
                <a:spcPct val="100000"/>
              </a:lnSpc>
              <a:spcBef>
                <a:spcPts val="0"/>
              </a:spcBef>
              <a:spcAft>
                <a:spcPts val="0"/>
              </a:spcAft>
              <a:buClr>
                <a:schemeClr val="dk1"/>
              </a:buClr>
              <a:buSzPts val="2100"/>
              <a:buFont typeface="Verdana"/>
              <a:buNone/>
            </a:pPr>
            <a:r>
              <a:rPr b="0" i="0" lang="da" sz="2100" cap="none">
                <a:solidFill>
                  <a:schemeClr val="dk1"/>
                </a:solidFill>
                <a:latin typeface="Verdana"/>
                <a:ea typeface="Verdana"/>
                <a:cs typeface="Verdana"/>
                <a:sym typeface="Verdana"/>
              </a:rPr>
              <a:t>Webshops</a:t>
            </a:r>
            <a:endParaRPr b="1" i="0" sz="2100" cap="none">
              <a:solidFill>
                <a:schemeClr val="dk1"/>
              </a:solidFill>
              <a:latin typeface="Verdana"/>
              <a:ea typeface="Verdana"/>
              <a:cs typeface="Verdana"/>
              <a:sym typeface="Verdana"/>
            </a:endParaRPr>
          </a:p>
        </p:txBody>
      </p:sp>
      <p:sp>
        <p:nvSpPr>
          <p:cNvPr id="1195" name="Google Shape;1195;p116"/>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196" name="Google Shape;1196;p116"/>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197" name="Google Shape;1197;p116"/>
          <p:cNvPicPr preferRelativeResize="0"/>
          <p:nvPr/>
        </p:nvPicPr>
        <p:blipFill rotWithShape="1">
          <a:blip r:embed="rId4">
            <a:alphaModFix/>
          </a:blip>
          <a:srcRect b="0" l="0" r="0" t="0"/>
          <a:stretch/>
        </p:blipFill>
        <p:spPr>
          <a:xfrm>
            <a:off x="221147" y="4692047"/>
            <a:ext cx="483704" cy="229123"/>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117"/>
          <p:cNvSpPr txBox="1"/>
          <p:nvPr>
            <p:ph idx="1" type="body"/>
          </p:nvPr>
        </p:nvSpPr>
        <p:spPr>
          <a:xfrm>
            <a:off x="300370" y="618592"/>
            <a:ext cx="6198782" cy="1560910"/>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SzPts val="2100"/>
              <a:buNone/>
            </a:pPr>
            <a:r>
              <a:rPr b="1" lang="da" sz="2100"/>
              <a:t>Jysk’s Online Sales Share vs. Romania</a:t>
            </a:r>
            <a:endParaRPr sz="2100"/>
          </a:p>
        </p:txBody>
      </p:sp>
      <p:pic>
        <p:nvPicPr>
          <p:cNvPr id="1204" name="Google Shape;1204;p117"/>
          <p:cNvPicPr preferRelativeResize="0"/>
          <p:nvPr/>
        </p:nvPicPr>
        <p:blipFill rotWithShape="1">
          <a:blip r:embed="rId3">
            <a:alphaModFix/>
          </a:blip>
          <a:srcRect b="0" l="0" r="0" t="0"/>
          <a:stretch/>
        </p:blipFill>
        <p:spPr>
          <a:xfrm>
            <a:off x="1655312" y="1635614"/>
            <a:ext cx="2089031" cy="2656771"/>
          </a:xfrm>
          <a:prstGeom prst="rect">
            <a:avLst/>
          </a:prstGeom>
          <a:noFill/>
          <a:ln>
            <a:noFill/>
          </a:ln>
        </p:spPr>
      </p:pic>
      <p:sp>
        <p:nvSpPr>
          <p:cNvPr id="1205" name="Google Shape;1205;p117"/>
          <p:cNvSpPr txBox="1"/>
          <p:nvPr/>
        </p:nvSpPr>
        <p:spPr>
          <a:xfrm>
            <a:off x="1887569" y="2188982"/>
            <a:ext cx="1624517" cy="856822"/>
          </a:xfrm>
          <a:prstGeom prst="rect">
            <a:avLst/>
          </a:prstGeom>
          <a:noFill/>
          <a:ln>
            <a:noFill/>
          </a:ln>
        </p:spPr>
        <p:txBody>
          <a:bodyPr anchorCtr="0" anchor="t" bIns="34275" lIns="68575" spcFirstLastPara="1" rIns="68575" wrap="square" tIns="34275">
            <a:spAutoFit/>
          </a:bodyPr>
          <a:lstStyle/>
          <a:p>
            <a:pPr indent="0" lvl="0" marL="0" marR="0" rtl="0" algn="ctr">
              <a:lnSpc>
                <a:spcPct val="144666"/>
              </a:lnSpc>
              <a:spcBef>
                <a:spcPts val="0"/>
              </a:spcBef>
              <a:spcAft>
                <a:spcPts val="0"/>
              </a:spcAft>
              <a:buNone/>
            </a:pPr>
            <a:r>
              <a:rPr b="1" lang="da" sz="2300">
                <a:solidFill>
                  <a:srgbClr val="FFFFFF"/>
                </a:solidFill>
                <a:latin typeface="Verdana"/>
                <a:ea typeface="Verdana"/>
                <a:cs typeface="Verdana"/>
                <a:sym typeface="Verdana"/>
              </a:rPr>
              <a:t>Jysk</a:t>
            </a:r>
            <a:endParaRPr b="1" sz="2300">
              <a:solidFill>
                <a:srgbClr val="FFFFFF"/>
              </a:solidFill>
              <a:latin typeface="Verdana"/>
              <a:ea typeface="Verdana"/>
              <a:cs typeface="Verdana"/>
              <a:sym typeface="Verdana"/>
            </a:endParaRPr>
          </a:p>
          <a:p>
            <a:pPr indent="0" lvl="0" marL="0" marR="0" rtl="0" algn="ctr">
              <a:lnSpc>
                <a:spcPct val="155000"/>
              </a:lnSpc>
              <a:spcBef>
                <a:spcPts val="0"/>
              </a:spcBef>
              <a:spcAft>
                <a:spcPts val="0"/>
              </a:spcAft>
              <a:buNone/>
            </a:pPr>
            <a:r>
              <a:rPr b="1" lang="da" sz="2100">
                <a:solidFill>
                  <a:srgbClr val="FFFFFF"/>
                </a:solidFill>
                <a:latin typeface="Verdana"/>
                <a:ea typeface="Verdana"/>
                <a:cs typeface="Verdana"/>
                <a:sym typeface="Verdana"/>
              </a:rPr>
              <a:t>10,1%</a:t>
            </a:r>
            <a:endParaRPr b="1" sz="1800">
              <a:solidFill>
                <a:srgbClr val="FFFFFF"/>
              </a:solidFill>
              <a:latin typeface="Verdana"/>
              <a:ea typeface="Verdana"/>
              <a:cs typeface="Verdana"/>
              <a:sym typeface="Verdana"/>
            </a:endParaRPr>
          </a:p>
        </p:txBody>
      </p:sp>
      <p:pic>
        <p:nvPicPr>
          <p:cNvPr id="1206" name="Google Shape;1206;p117"/>
          <p:cNvPicPr preferRelativeResize="0"/>
          <p:nvPr/>
        </p:nvPicPr>
        <p:blipFill rotWithShape="1">
          <a:blip r:embed="rId3">
            <a:alphaModFix/>
          </a:blip>
          <a:srcRect b="0" l="0" r="0" t="0"/>
          <a:stretch/>
        </p:blipFill>
        <p:spPr>
          <a:xfrm>
            <a:off x="5399656" y="1555869"/>
            <a:ext cx="2089031" cy="2656771"/>
          </a:xfrm>
          <a:prstGeom prst="rect">
            <a:avLst/>
          </a:prstGeom>
          <a:noFill/>
          <a:ln>
            <a:noFill/>
          </a:ln>
        </p:spPr>
      </p:pic>
      <p:sp>
        <p:nvSpPr>
          <p:cNvPr id="1207" name="Google Shape;1207;p117"/>
          <p:cNvSpPr txBox="1"/>
          <p:nvPr/>
        </p:nvSpPr>
        <p:spPr>
          <a:xfrm>
            <a:off x="5631914" y="2188982"/>
            <a:ext cx="1624517" cy="856822"/>
          </a:xfrm>
          <a:prstGeom prst="rect">
            <a:avLst/>
          </a:prstGeom>
          <a:noFill/>
          <a:ln>
            <a:noFill/>
          </a:ln>
        </p:spPr>
        <p:txBody>
          <a:bodyPr anchorCtr="0" anchor="t" bIns="34275" lIns="68575" spcFirstLastPara="1" rIns="68575" wrap="square" tIns="34275">
            <a:spAutoFit/>
          </a:bodyPr>
          <a:lstStyle/>
          <a:p>
            <a:pPr indent="0" lvl="0" marL="0" marR="0" rtl="0" algn="ctr">
              <a:lnSpc>
                <a:spcPct val="144666"/>
              </a:lnSpc>
              <a:spcBef>
                <a:spcPts val="0"/>
              </a:spcBef>
              <a:spcAft>
                <a:spcPts val="0"/>
              </a:spcAft>
              <a:buNone/>
            </a:pPr>
            <a:r>
              <a:rPr b="1" lang="da" sz="2300">
                <a:solidFill>
                  <a:srgbClr val="FFFFFF"/>
                </a:solidFill>
                <a:latin typeface="Verdana"/>
                <a:ea typeface="Verdana"/>
                <a:cs typeface="Verdana"/>
                <a:sym typeface="Verdana"/>
              </a:rPr>
              <a:t>Romania</a:t>
            </a:r>
            <a:endParaRPr sz="1100"/>
          </a:p>
          <a:p>
            <a:pPr indent="0" lvl="0" marL="0" marR="0" rtl="0" algn="ctr">
              <a:lnSpc>
                <a:spcPct val="155000"/>
              </a:lnSpc>
              <a:spcBef>
                <a:spcPts val="0"/>
              </a:spcBef>
              <a:spcAft>
                <a:spcPts val="0"/>
              </a:spcAft>
              <a:buNone/>
            </a:pPr>
            <a:r>
              <a:rPr b="1" lang="da" sz="2100">
                <a:solidFill>
                  <a:srgbClr val="FFFFFF"/>
                </a:solidFill>
                <a:latin typeface="Verdana"/>
                <a:ea typeface="Verdana"/>
                <a:cs typeface="Verdana"/>
                <a:sym typeface="Verdana"/>
              </a:rPr>
              <a:t>8,2%</a:t>
            </a:r>
            <a:endParaRPr b="1" sz="1800">
              <a:solidFill>
                <a:srgbClr val="FFFFFF"/>
              </a:solidFill>
              <a:latin typeface="Verdana"/>
              <a:ea typeface="Verdana"/>
              <a:cs typeface="Verdana"/>
              <a:sym typeface="Verdana"/>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1" name="Shape 1211"/>
        <p:cNvGrpSpPr/>
        <p:nvPr/>
      </p:nvGrpSpPr>
      <p:grpSpPr>
        <a:xfrm>
          <a:off x="0" y="0"/>
          <a:ext cx="0" cy="0"/>
          <a:chOff x="0" y="0"/>
          <a:chExt cx="0" cy="0"/>
        </a:xfrm>
      </p:grpSpPr>
      <p:pic>
        <p:nvPicPr>
          <p:cNvPr descr="A person handing a pot to a customer&#10;&#10;Description automatically generated" id="1212" name="Google Shape;1212;p118"/>
          <p:cNvPicPr preferRelativeResize="0"/>
          <p:nvPr/>
        </p:nvPicPr>
        <p:blipFill rotWithShape="1">
          <a:blip r:embed="rId3">
            <a:alphaModFix/>
          </a:blip>
          <a:srcRect b="0" l="-1" r="0" t="0"/>
          <a:stretch/>
        </p:blipFill>
        <p:spPr>
          <a:xfrm>
            <a:off x="0" y="-1"/>
            <a:ext cx="9144000" cy="5143501"/>
          </a:xfrm>
          <a:prstGeom prst="rect">
            <a:avLst/>
          </a:prstGeom>
          <a:noFill/>
          <a:ln>
            <a:noFill/>
          </a:ln>
        </p:spPr>
      </p:pic>
      <p:sp>
        <p:nvSpPr>
          <p:cNvPr id="1213" name="Google Shape;1213;p118"/>
          <p:cNvSpPr/>
          <p:nvPr/>
        </p:nvSpPr>
        <p:spPr>
          <a:xfrm>
            <a:off x="0" y="0"/>
            <a:ext cx="9143999" cy="5143499"/>
          </a:xfrm>
          <a:prstGeom prst="rect">
            <a:avLst/>
          </a:prstGeom>
          <a:solidFill>
            <a:srgbClr val="FFFFFF">
              <a:alpha val="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4" name="Google Shape;1214;p118"/>
          <p:cNvSpPr/>
          <p:nvPr/>
        </p:nvSpPr>
        <p:spPr>
          <a:xfrm>
            <a:off x="-1032387" y="2118001"/>
            <a:ext cx="10331100" cy="2882700"/>
          </a:xfrm>
          <a:prstGeom prst="rect">
            <a:avLst/>
          </a:prstGeom>
          <a:solidFill>
            <a:schemeClr val="dk1">
              <a:alpha val="1569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15" name="Google Shape;1215;p118"/>
          <p:cNvSpPr/>
          <p:nvPr/>
        </p:nvSpPr>
        <p:spPr>
          <a:xfrm rot="-1036158">
            <a:off x="-2261519" y="-2349475"/>
            <a:ext cx="10147125" cy="3808742"/>
          </a:xfrm>
          <a:prstGeom prst="rect">
            <a:avLst/>
          </a:prstGeom>
          <a:solidFill>
            <a:schemeClr val="lt1">
              <a:alpha val="1882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white circle with black background&#10;&#10;Description automatically generated" id="1216" name="Google Shape;1216;p118"/>
          <p:cNvPicPr preferRelativeResize="0"/>
          <p:nvPr/>
        </p:nvPicPr>
        <p:blipFill rotWithShape="1">
          <a:blip r:embed="rId4">
            <a:alphaModFix/>
          </a:blip>
          <a:srcRect b="0" l="0" r="0" t="0"/>
          <a:stretch/>
        </p:blipFill>
        <p:spPr>
          <a:xfrm>
            <a:off x="3150194" y="3187903"/>
            <a:ext cx="193709" cy="246354"/>
          </a:xfrm>
          <a:prstGeom prst="rect">
            <a:avLst/>
          </a:prstGeom>
          <a:noFill/>
          <a:ln>
            <a:noFill/>
          </a:ln>
        </p:spPr>
      </p:pic>
      <p:pic>
        <p:nvPicPr>
          <p:cNvPr descr="A white circle with black background&#10;&#10;Description automatically generated" id="1217" name="Google Shape;1217;p118"/>
          <p:cNvPicPr preferRelativeResize="0"/>
          <p:nvPr/>
        </p:nvPicPr>
        <p:blipFill rotWithShape="1">
          <a:blip r:embed="rId4">
            <a:alphaModFix/>
          </a:blip>
          <a:srcRect b="0" l="0" r="0" t="0"/>
          <a:stretch/>
        </p:blipFill>
        <p:spPr>
          <a:xfrm>
            <a:off x="6662284" y="3188397"/>
            <a:ext cx="193709" cy="246354"/>
          </a:xfrm>
          <a:prstGeom prst="rect">
            <a:avLst/>
          </a:prstGeom>
          <a:noFill/>
          <a:ln>
            <a:noFill/>
          </a:ln>
        </p:spPr>
      </p:pic>
      <p:pic>
        <p:nvPicPr>
          <p:cNvPr descr="A white circle with black background&#10;&#10;Description automatically generated" id="1218" name="Google Shape;1218;p118"/>
          <p:cNvPicPr preferRelativeResize="0"/>
          <p:nvPr/>
        </p:nvPicPr>
        <p:blipFill rotWithShape="1">
          <a:blip r:embed="rId4">
            <a:alphaModFix/>
          </a:blip>
          <a:srcRect b="0" l="0" r="0" t="0"/>
          <a:stretch/>
        </p:blipFill>
        <p:spPr>
          <a:xfrm>
            <a:off x="410024" y="3187903"/>
            <a:ext cx="193709" cy="246354"/>
          </a:xfrm>
          <a:prstGeom prst="rect">
            <a:avLst/>
          </a:prstGeom>
          <a:noFill/>
          <a:ln>
            <a:noFill/>
          </a:ln>
        </p:spPr>
      </p:pic>
      <p:sp>
        <p:nvSpPr>
          <p:cNvPr id="1219" name="Google Shape;1219;p118"/>
          <p:cNvSpPr txBox="1"/>
          <p:nvPr/>
        </p:nvSpPr>
        <p:spPr>
          <a:xfrm>
            <a:off x="603989" y="3139639"/>
            <a:ext cx="1861344" cy="65590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lt1"/>
              </a:buClr>
              <a:buSzPts val="1500"/>
              <a:buFont typeface="Verdana"/>
              <a:buNone/>
            </a:pPr>
            <a:r>
              <a:rPr b="0" i="0" lang="da" sz="1500">
                <a:solidFill>
                  <a:schemeClr val="lt1"/>
                </a:solidFill>
                <a:latin typeface="Verdana"/>
                <a:ea typeface="Verdana"/>
                <a:cs typeface="Verdana"/>
                <a:sym typeface="Verdana"/>
              </a:rPr>
              <a:t>To be customers’</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first choice</a:t>
            </a:r>
            <a:endParaRPr sz="1100"/>
          </a:p>
        </p:txBody>
      </p:sp>
      <p:sp>
        <p:nvSpPr>
          <p:cNvPr id="1220" name="Google Shape;1220;p118"/>
          <p:cNvSpPr txBox="1"/>
          <p:nvPr/>
        </p:nvSpPr>
        <p:spPr>
          <a:xfrm>
            <a:off x="3341686" y="3139639"/>
            <a:ext cx="2469567" cy="1264853"/>
          </a:xfrm>
          <a:prstGeom prst="rect">
            <a:avLst/>
          </a:prstGeom>
          <a:noFill/>
          <a:ln>
            <a:noFill/>
          </a:ln>
        </p:spPr>
        <p:txBody>
          <a:bodyPr anchorCtr="0" anchor="t" bIns="34275" lIns="68575" spcFirstLastPara="1" rIns="68575" wrap="square" tIns="34275">
            <a:normAutofit/>
          </a:bodyPr>
          <a:lstStyle/>
          <a:p>
            <a:pPr indent="0" lvl="0" marL="0" marR="0" rtl="0" algn="l">
              <a:lnSpc>
                <a:spcPct val="110000"/>
              </a:lnSpc>
              <a:spcBef>
                <a:spcPts val="0"/>
              </a:spcBef>
              <a:spcAft>
                <a:spcPts val="0"/>
              </a:spcAft>
              <a:buClr>
                <a:schemeClr val="lt1"/>
              </a:buClr>
              <a:buSzPts val="1500"/>
              <a:buFont typeface="Verdana"/>
              <a:buNone/>
            </a:pPr>
            <a:r>
              <a:rPr b="0" i="0" lang="da" sz="1500">
                <a:solidFill>
                  <a:schemeClr val="lt1"/>
                </a:solidFill>
                <a:latin typeface="Verdana"/>
                <a:ea typeface="Verdana"/>
                <a:cs typeface="Verdana"/>
                <a:sym typeface="Verdana"/>
              </a:rPr>
              <a:t>To be employees’</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first choice within retail</a:t>
            </a:r>
            <a:endParaRPr sz="1100"/>
          </a:p>
        </p:txBody>
      </p:sp>
      <p:sp>
        <p:nvSpPr>
          <p:cNvPr id="1221" name="Google Shape;1221;p118"/>
          <p:cNvSpPr txBox="1"/>
          <p:nvPr/>
        </p:nvSpPr>
        <p:spPr>
          <a:xfrm>
            <a:off x="6856121" y="3139639"/>
            <a:ext cx="1861344" cy="1205731"/>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120000"/>
              </a:lnSpc>
              <a:spcBef>
                <a:spcPts val="0"/>
              </a:spcBef>
              <a:spcAft>
                <a:spcPts val="0"/>
              </a:spcAft>
              <a:buClr>
                <a:schemeClr val="lt1"/>
              </a:buClr>
              <a:buSzPct val="100000"/>
              <a:buFont typeface="Verdana"/>
              <a:buNone/>
            </a:pPr>
            <a:r>
              <a:rPr b="0" i="0" lang="da" sz="1500">
                <a:solidFill>
                  <a:schemeClr val="lt1"/>
                </a:solidFill>
                <a:latin typeface="Verdana"/>
                <a:ea typeface="Verdana"/>
                <a:cs typeface="Verdana"/>
                <a:sym typeface="Verdana"/>
              </a:rPr>
              <a:t>To be the </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world’s most widespread and profitable chain </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of stores</a:t>
            </a:r>
            <a:endParaRPr sz="1100"/>
          </a:p>
        </p:txBody>
      </p:sp>
      <p:sp>
        <p:nvSpPr>
          <p:cNvPr id="1222" name="Google Shape;1222;p118"/>
          <p:cNvSpPr/>
          <p:nvPr/>
        </p:nvSpPr>
        <p:spPr>
          <a:xfrm flipH="1">
            <a:off x="6251271" y="0"/>
            <a:ext cx="2892728" cy="5143500"/>
          </a:xfrm>
          <a:prstGeom prst="rect">
            <a:avLst/>
          </a:prstGeom>
          <a:solidFill>
            <a:schemeClr val="lt1">
              <a:alpha val="6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23" name="Google Shape;1223;p118"/>
          <p:cNvSpPr/>
          <p:nvPr/>
        </p:nvSpPr>
        <p:spPr>
          <a:xfrm flipH="1">
            <a:off x="-1" y="1"/>
            <a:ext cx="2892728" cy="5143500"/>
          </a:xfrm>
          <a:prstGeom prst="rect">
            <a:avLst/>
          </a:prstGeom>
          <a:solidFill>
            <a:schemeClr val="lt1">
              <a:alpha val="6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224" name="Google Shape;1224;p118"/>
          <p:cNvPicPr preferRelativeResize="0"/>
          <p:nvPr/>
        </p:nvPicPr>
        <p:blipFill rotWithShape="1">
          <a:blip r:embed="rId5">
            <a:alphaModFix/>
          </a:blip>
          <a:srcRect b="0" l="0" r="0" t="0"/>
          <a:stretch/>
        </p:blipFill>
        <p:spPr>
          <a:xfrm>
            <a:off x="217572" y="197336"/>
            <a:ext cx="386700" cy="488464"/>
          </a:xfrm>
          <a:prstGeom prst="rect">
            <a:avLst/>
          </a:prstGeom>
          <a:noFill/>
          <a:ln>
            <a:noFill/>
          </a:ln>
        </p:spPr>
      </p:pic>
      <p:sp>
        <p:nvSpPr>
          <p:cNvPr id="1225" name="Google Shape;1225;p118"/>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226" name="Google Shape;1226;p118"/>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227" name="Google Shape;1227;p118"/>
          <p:cNvPicPr preferRelativeResize="0"/>
          <p:nvPr/>
        </p:nvPicPr>
        <p:blipFill rotWithShape="1">
          <a:blip r:embed="rId6">
            <a:alphaModFix/>
          </a:blip>
          <a:srcRect b="0" l="0" r="0" t="0"/>
          <a:stretch/>
        </p:blipFill>
        <p:spPr>
          <a:xfrm>
            <a:off x="221147" y="4692047"/>
            <a:ext cx="483704" cy="229123"/>
          </a:xfrm>
          <a:prstGeom prst="rect">
            <a:avLst/>
          </a:prstGeom>
          <a:noFill/>
          <a:ln>
            <a:noFill/>
          </a:ln>
        </p:spPr>
      </p:pic>
      <p:sp>
        <p:nvSpPr>
          <p:cNvPr id="1228" name="Google Shape;1228;p118"/>
          <p:cNvSpPr txBox="1"/>
          <p:nvPr/>
        </p:nvSpPr>
        <p:spPr>
          <a:xfrm>
            <a:off x="639044" y="281341"/>
            <a:ext cx="3932956" cy="242374"/>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da" sz="1100">
                <a:solidFill>
                  <a:schemeClr val="lt1"/>
                </a:solidFill>
                <a:latin typeface="Verdana"/>
                <a:ea typeface="Verdana"/>
                <a:cs typeface="Verdana"/>
                <a:sym typeface="Verdana"/>
              </a:rPr>
              <a:t>Vision</a:t>
            </a:r>
            <a:endParaRPr sz="1100"/>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3" name="Shape 1233"/>
        <p:cNvGrpSpPr/>
        <p:nvPr/>
      </p:nvGrpSpPr>
      <p:grpSpPr>
        <a:xfrm>
          <a:off x="0" y="0"/>
          <a:ext cx="0" cy="0"/>
          <a:chOff x="0" y="0"/>
          <a:chExt cx="0" cy="0"/>
        </a:xfrm>
      </p:grpSpPr>
      <p:pic>
        <p:nvPicPr>
          <p:cNvPr descr="A person and person shopping at a store&#10;&#10;Description automatically generated" id="1234" name="Google Shape;1234;p119"/>
          <p:cNvPicPr preferRelativeResize="0"/>
          <p:nvPr/>
        </p:nvPicPr>
        <p:blipFill rotWithShape="1">
          <a:blip r:embed="rId3">
            <a:alphaModFix/>
          </a:blip>
          <a:srcRect b="0" l="0" r="0" t="0"/>
          <a:stretch/>
        </p:blipFill>
        <p:spPr>
          <a:xfrm>
            <a:off x="0" y="-1"/>
            <a:ext cx="9144000" cy="5143499"/>
          </a:xfrm>
          <a:prstGeom prst="rect">
            <a:avLst/>
          </a:prstGeom>
          <a:noFill/>
          <a:ln>
            <a:noFill/>
          </a:ln>
        </p:spPr>
      </p:pic>
      <p:sp>
        <p:nvSpPr>
          <p:cNvPr id="1235" name="Google Shape;1235;p119"/>
          <p:cNvSpPr/>
          <p:nvPr/>
        </p:nvSpPr>
        <p:spPr>
          <a:xfrm rot="-5400000">
            <a:off x="-4465655" y="-954800"/>
            <a:ext cx="9688625" cy="7678171"/>
          </a:xfrm>
          <a:prstGeom prst="rect">
            <a:avLst/>
          </a:prstGeom>
          <a:solidFill>
            <a:schemeClr val="dk1">
              <a:alpha val="9019"/>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36" name="Google Shape;1236;p119"/>
          <p:cNvSpPr/>
          <p:nvPr/>
        </p:nvSpPr>
        <p:spPr>
          <a:xfrm>
            <a:off x="-1597427" y="1485120"/>
            <a:ext cx="12121684" cy="4808615"/>
          </a:xfrm>
          <a:prstGeom prst="rect">
            <a:avLst/>
          </a:prstGeom>
          <a:solidFill>
            <a:schemeClr val="dk1">
              <a:alpha val="1882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37" name="Google Shape;1237;p119"/>
          <p:cNvSpPr/>
          <p:nvPr/>
        </p:nvSpPr>
        <p:spPr>
          <a:xfrm rot="-944021">
            <a:off x="-1509526" y="-2134904"/>
            <a:ext cx="6243497" cy="4431537"/>
          </a:xfrm>
          <a:prstGeom prst="rect">
            <a:avLst/>
          </a:prstGeom>
          <a:solidFill>
            <a:schemeClr val="dk1">
              <a:alpha val="20000"/>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38" name="Google Shape;1238;p119"/>
          <p:cNvSpPr txBox="1"/>
          <p:nvPr/>
        </p:nvSpPr>
        <p:spPr>
          <a:xfrm>
            <a:off x="442913" y="420589"/>
            <a:ext cx="4020503" cy="964857"/>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2100"/>
              <a:buFont typeface="Verdana"/>
              <a:buNone/>
            </a:pPr>
            <a:r>
              <a:rPr b="1" i="0" lang="da" sz="2100" cap="none">
                <a:solidFill>
                  <a:schemeClr val="lt1"/>
                </a:solidFill>
                <a:latin typeface="Verdana"/>
                <a:ea typeface="Verdana"/>
                <a:cs typeface="Verdana"/>
                <a:sym typeface="Verdana"/>
              </a:rPr>
              <a:t>JYSK</a:t>
            </a:r>
            <a:endParaRPr b="0" i="0" sz="2100" cap="none">
              <a:solidFill>
                <a:schemeClr val="lt1"/>
              </a:solidFill>
              <a:latin typeface="Verdana"/>
              <a:ea typeface="Verdana"/>
              <a:cs typeface="Verdana"/>
              <a:sym typeface="Verdana"/>
            </a:endParaRPr>
          </a:p>
          <a:p>
            <a:pPr indent="0" lvl="0" marL="0" marR="0" rtl="0" algn="l">
              <a:lnSpc>
                <a:spcPct val="100000"/>
              </a:lnSpc>
              <a:spcBef>
                <a:spcPts val="0"/>
              </a:spcBef>
              <a:spcAft>
                <a:spcPts val="0"/>
              </a:spcAft>
              <a:buClr>
                <a:schemeClr val="lt1"/>
              </a:buClr>
              <a:buSzPts val="2100"/>
              <a:buFont typeface="Verdana"/>
              <a:buNone/>
            </a:pPr>
            <a:r>
              <a:rPr b="0" i="0" lang="da" sz="2100" cap="none">
                <a:solidFill>
                  <a:schemeClr val="lt1"/>
                </a:solidFill>
                <a:latin typeface="Verdana"/>
                <a:ea typeface="Verdana"/>
                <a:cs typeface="Verdana"/>
                <a:sym typeface="Verdana"/>
              </a:rPr>
              <a:t>Employee Promises</a:t>
            </a:r>
            <a:endParaRPr b="1" i="0" sz="2100" cap="none">
              <a:solidFill>
                <a:schemeClr val="lt1"/>
              </a:solidFill>
              <a:latin typeface="Verdana"/>
              <a:ea typeface="Verdana"/>
              <a:cs typeface="Verdana"/>
              <a:sym typeface="Verdana"/>
            </a:endParaRPr>
          </a:p>
        </p:txBody>
      </p:sp>
      <p:sp>
        <p:nvSpPr>
          <p:cNvPr id="1239" name="Google Shape;1239;p119"/>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240" name="Google Shape;1240;p119"/>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241" name="Google Shape;1241;p119"/>
          <p:cNvPicPr preferRelativeResize="0"/>
          <p:nvPr/>
        </p:nvPicPr>
        <p:blipFill rotWithShape="1">
          <a:blip r:embed="rId4">
            <a:alphaModFix/>
          </a:blip>
          <a:srcRect b="0" l="0" r="0" t="0"/>
          <a:stretch/>
        </p:blipFill>
        <p:spPr>
          <a:xfrm>
            <a:off x="221147" y="4692047"/>
            <a:ext cx="483704" cy="229123"/>
          </a:xfrm>
          <a:prstGeom prst="rect">
            <a:avLst/>
          </a:prstGeom>
          <a:noFill/>
          <a:ln>
            <a:noFill/>
          </a:ln>
        </p:spPr>
      </p:pic>
      <p:pic>
        <p:nvPicPr>
          <p:cNvPr id="1242" name="Google Shape;1242;p119"/>
          <p:cNvPicPr preferRelativeResize="0"/>
          <p:nvPr/>
        </p:nvPicPr>
        <p:blipFill rotWithShape="1">
          <a:blip r:embed="rId5">
            <a:alphaModFix/>
          </a:blip>
          <a:srcRect b="0" l="0" r="0" t="0"/>
          <a:stretch/>
        </p:blipFill>
        <p:spPr>
          <a:xfrm>
            <a:off x="1461845" y="2233112"/>
            <a:ext cx="2074078" cy="2637755"/>
          </a:xfrm>
          <a:prstGeom prst="rect">
            <a:avLst/>
          </a:prstGeom>
          <a:noFill/>
          <a:ln>
            <a:noFill/>
          </a:ln>
        </p:spPr>
      </p:pic>
      <p:pic>
        <p:nvPicPr>
          <p:cNvPr id="1243" name="Google Shape;1243;p119"/>
          <p:cNvPicPr preferRelativeResize="0"/>
          <p:nvPr/>
        </p:nvPicPr>
        <p:blipFill rotWithShape="1">
          <a:blip r:embed="rId5">
            <a:alphaModFix/>
          </a:blip>
          <a:srcRect b="0" l="0" r="0" t="0"/>
          <a:stretch/>
        </p:blipFill>
        <p:spPr>
          <a:xfrm>
            <a:off x="4802972" y="2233111"/>
            <a:ext cx="2074078" cy="2637755"/>
          </a:xfrm>
          <a:prstGeom prst="rect">
            <a:avLst/>
          </a:prstGeom>
          <a:noFill/>
          <a:ln>
            <a:noFill/>
          </a:ln>
        </p:spPr>
      </p:pic>
      <p:sp>
        <p:nvSpPr>
          <p:cNvPr id="1244" name="Google Shape;1244;p119"/>
          <p:cNvSpPr txBox="1"/>
          <p:nvPr/>
        </p:nvSpPr>
        <p:spPr>
          <a:xfrm>
            <a:off x="1772827" y="2729428"/>
            <a:ext cx="1508767" cy="99257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da" sz="1500">
                <a:solidFill>
                  <a:schemeClr val="lt1"/>
                </a:solidFill>
                <a:latin typeface="Verdana"/>
                <a:ea typeface="Verdana"/>
                <a:cs typeface="Verdana"/>
                <a:sym typeface="Verdana"/>
              </a:rPr>
              <a:t> Strong</a:t>
            </a:r>
            <a:endParaRPr sz="1500">
              <a:solidFill>
                <a:schemeClr val="lt1"/>
              </a:solidFill>
              <a:latin typeface="Verdana"/>
              <a:ea typeface="Verdana"/>
              <a:cs typeface="Verdana"/>
              <a:sym typeface="Verdana"/>
            </a:endParaRPr>
          </a:p>
          <a:p>
            <a:pPr indent="0" lvl="0" marL="0" marR="0" rtl="0" algn="l">
              <a:spcBef>
                <a:spcPts val="0"/>
              </a:spcBef>
              <a:spcAft>
                <a:spcPts val="0"/>
              </a:spcAft>
              <a:buNone/>
            </a:pPr>
            <a:r>
              <a:rPr b="1" lang="da" sz="1500">
                <a:solidFill>
                  <a:schemeClr val="lt1"/>
                </a:solidFill>
                <a:latin typeface="Verdana"/>
                <a:ea typeface="Verdana"/>
                <a:cs typeface="Verdana"/>
                <a:sym typeface="Verdana"/>
              </a:rPr>
              <a:t> teams.</a:t>
            </a:r>
            <a:endParaRPr sz="1500">
              <a:solidFill>
                <a:schemeClr val="lt1"/>
              </a:solidFill>
              <a:latin typeface="Verdana"/>
              <a:ea typeface="Verdana"/>
              <a:cs typeface="Verdana"/>
              <a:sym typeface="Verdana"/>
            </a:endParaRPr>
          </a:p>
          <a:p>
            <a:pPr indent="0" lvl="0" marL="0" marR="0" rtl="0" algn="l">
              <a:spcBef>
                <a:spcPts val="0"/>
              </a:spcBef>
              <a:spcAft>
                <a:spcPts val="0"/>
              </a:spcAft>
              <a:buNone/>
            </a:pPr>
            <a:r>
              <a:rPr lang="da" sz="1500">
                <a:solidFill>
                  <a:schemeClr val="lt1"/>
                </a:solidFill>
                <a:latin typeface="Verdana"/>
                <a:ea typeface="Verdana"/>
                <a:cs typeface="Verdana"/>
                <a:sym typeface="Verdana"/>
              </a:rPr>
              <a:t> Great</a:t>
            </a:r>
            <a:endParaRPr sz="1500">
              <a:solidFill>
                <a:schemeClr val="lt1"/>
              </a:solidFill>
              <a:latin typeface="Verdana"/>
              <a:ea typeface="Verdana"/>
              <a:cs typeface="Verdana"/>
              <a:sym typeface="Verdana"/>
            </a:endParaRPr>
          </a:p>
          <a:p>
            <a:pPr indent="0" lvl="0" marL="0" marR="0" rtl="0" algn="l">
              <a:spcBef>
                <a:spcPts val="0"/>
              </a:spcBef>
              <a:spcAft>
                <a:spcPts val="0"/>
              </a:spcAft>
              <a:buNone/>
            </a:pPr>
            <a:r>
              <a:rPr lang="da" sz="1500">
                <a:solidFill>
                  <a:schemeClr val="lt1"/>
                </a:solidFill>
                <a:latin typeface="Verdana"/>
                <a:ea typeface="Verdana"/>
                <a:cs typeface="Verdana"/>
                <a:sym typeface="Verdana"/>
              </a:rPr>
              <a:t> engagement.</a:t>
            </a:r>
            <a:endParaRPr sz="1100"/>
          </a:p>
        </p:txBody>
      </p:sp>
      <p:sp>
        <p:nvSpPr>
          <p:cNvPr id="1245" name="Google Shape;1245;p119"/>
          <p:cNvSpPr txBox="1"/>
          <p:nvPr/>
        </p:nvSpPr>
        <p:spPr>
          <a:xfrm>
            <a:off x="5138570" y="2691744"/>
            <a:ext cx="1508767" cy="99257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b="1" lang="da" sz="1500">
                <a:solidFill>
                  <a:schemeClr val="lt1"/>
                </a:solidFill>
                <a:latin typeface="Verdana"/>
                <a:ea typeface="Verdana"/>
                <a:cs typeface="Verdana"/>
                <a:sym typeface="Verdana"/>
              </a:rPr>
              <a:t> Bring</a:t>
            </a:r>
            <a:endParaRPr sz="1500">
              <a:solidFill>
                <a:schemeClr val="lt1"/>
              </a:solidFill>
              <a:latin typeface="Verdana"/>
              <a:ea typeface="Verdana"/>
              <a:cs typeface="Verdana"/>
              <a:sym typeface="Verdana"/>
            </a:endParaRPr>
          </a:p>
          <a:p>
            <a:pPr indent="0" lvl="0" marL="0" marR="0" rtl="0" algn="l">
              <a:spcBef>
                <a:spcPts val="0"/>
              </a:spcBef>
              <a:spcAft>
                <a:spcPts val="0"/>
              </a:spcAft>
              <a:buNone/>
            </a:pPr>
            <a:r>
              <a:rPr b="1" lang="da" sz="1500">
                <a:solidFill>
                  <a:schemeClr val="lt1"/>
                </a:solidFill>
                <a:latin typeface="Verdana"/>
                <a:ea typeface="Verdana"/>
                <a:cs typeface="Verdana"/>
                <a:sym typeface="Verdana"/>
              </a:rPr>
              <a:t> dedication.</a:t>
            </a:r>
            <a:endParaRPr sz="1500">
              <a:solidFill>
                <a:schemeClr val="lt1"/>
              </a:solidFill>
              <a:latin typeface="Verdana"/>
              <a:ea typeface="Verdana"/>
              <a:cs typeface="Verdana"/>
              <a:sym typeface="Verdana"/>
            </a:endParaRPr>
          </a:p>
          <a:p>
            <a:pPr indent="0" lvl="0" marL="0" marR="0" rtl="0" algn="l">
              <a:spcBef>
                <a:spcPts val="0"/>
              </a:spcBef>
              <a:spcAft>
                <a:spcPts val="0"/>
              </a:spcAft>
              <a:buNone/>
            </a:pPr>
            <a:r>
              <a:rPr lang="da" sz="1500">
                <a:solidFill>
                  <a:schemeClr val="lt1"/>
                </a:solidFill>
                <a:latin typeface="Verdana"/>
                <a:ea typeface="Verdana"/>
                <a:cs typeface="Verdana"/>
                <a:sym typeface="Verdana"/>
              </a:rPr>
              <a:t> Meet</a:t>
            </a:r>
            <a:endParaRPr sz="1100"/>
          </a:p>
          <a:p>
            <a:pPr indent="0" lvl="0" marL="0" marR="0" rtl="0" algn="l">
              <a:spcBef>
                <a:spcPts val="0"/>
              </a:spcBef>
              <a:spcAft>
                <a:spcPts val="0"/>
              </a:spcAft>
              <a:buNone/>
            </a:pPr>
            <a:r>
              <a:rPr lang="da" sz="1500">
                <a:solidFill>
                  <a:schemeClr val="lt1"/>
                </a:solidFill>
                <a:latin typeface="Verdana"/>
                <a:ea typeface="Verdana"/>
                <a:cs typeface="Verdana"/>
                <a:sym typeface="Verdana"/>
              </a:rPr>
              <a:t> possibilities.</a:t>
            </a:r>
            <a:endParaRPr sz="11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pic>
        <p:nvPicPr>
          <p:cNvPr descr="A person handing a pot to a customer&#10;&#10;Description automatically generated" id="1250" name="Google Shape;1250;p120"/>
          <p:cNvPicPr preferRelativeResize="0"/>
          <p:nvPr/>
        </p:nvPicPr>
        <p:blipFill rotWithShape="1">
          <a:blip r:embed="rId3">
            <a:alphaModFix/>
          </a:blip>
          <a:srcRect b="0" l="-1" r="0" t="0"/>
          <a:stretch/>
        </p:blipFill>
        <p:spPr>
          <a:xfrm>
            <a:off x="0" y="-1"/>
            <a:ext cx="9144000" cy="5143501"/>
          </a:xfrm>
          <a:prstGeom prst="rect">
            <a:avLst/>
          </a:prstGeom>
          <a:noFill/>
          <a:ln>
            <a:noFill/>
          </a:ln>
        </p:spPr>
      </p:pic>
      <p:sp>
        <p:nvSpPr>
          <p:cNvPr id="1251" name="Google Shape;1251;p120"/>
          <p:cNvSpPr/>
          <p:nvPr/>
        </p:nvSpPr>
        <p:spPr>
          <a:xfrm rot="10800000">
            <a:off x="6251272" y="-1"/>
            <a:ext cx="2910112" cy="5143499"/>
          </a:xfrm>
          <a:prstGeom prst="rect">
            <a:avLst/>
          </a:prstGeom>
          <a:gradFill>
            <a:gsLst>
              <a:gs pos="0">
                <a:srgbClr val="000000">
                  <a:alpha val="32941"/>
                </a:srgbClr>
              </a:gs>
              <a:gs pos="81000">
                <a:srgbClr val="000000">
                  <a:alpha val="0"/>
                </a:srgbClr>
              </a:gs>
              <a:gs pos="100000">
                <a:srgbClr val="000000">
                  <a:alpha val="0"/>
                </a:srgbClr>
              </a:gs>
            </a:gsLst>
            <a:lin ang="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2" name="Google Shape;1252;p120"/>
          <p:cNvSpPr/>
          <p:nvPr/>
        </p:nvSpPr>
        <p:spPr>
          <a:xfrm>
            <a:off x="0" y="0"/>
            <a:ext cx="9143999" cy="5143499"/>
          </a:xfrm>
          <a:prstGeom prst="rect">
            <a:avLst/>
          </a:prstGeom>
          <a:solidFill>
            <a:srgbClr val="FFFFFF">
              <a:alpha val="6666"/>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3" name="Google Shape;1253;p120"/>
          <p:cNvSpPr/>
          <p:nvPr/>
        </p:nvSpPr>
        <p:spPr>
          <a:xfrm>
            <a:off x="-1032387" y="2118001"/>
            <a:ext cx="10331245" cy="2882594"/>
          </a:xfrm>
          <a:prstGeom prst="rect">
            <a:avLst/>
          </a:prstGeom>
          <a:solidFill>
            <a:schemeClr val="dk1">
              <a:alpha val="15686"/>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54" name="Google Shape;1254;p120"/>
          <p:cNvSpPr/>
          <p:nvPr/>
        </p:nvSpPr>
        <p:spPr>
          <a:xfrm rot="-1036158">
            <a:off x="-2261519" y="-2349475"/>
            <a:ext cx="10147125" cy="3808742"/>
          </a:xfrm>
          <a:prstGeom prst="rect">
            <a:avLst/>
          </a:prstGeom>
          <a:solidFill>
            <a:schemeClr val="lt1">
              <a:alpha val="1882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descr="A white circle with black background&#10;&#10;Description automatically generated" id="1255" name="Google Shape;1255;p120"/>
          <p:cNvPicPr preferRelativeResize="0"/>
          <p:nvPr/>
        </p:nvPicPr>
        <p:blipFill rotWithShape="1">
          <a:blip r:embed="rId4">
            <a:alphaModFix/>
          </a:blip>
          <a:srcRect b="0" l="0" r="0" t="0"/>
          <a:stretch/>
        </p:blipFill>
        <p:spPr>
          <a:xfrm>
            <a:off x="3150194" y="3187903"/>
            <a:ext cx="193709" cy="246354"/>
          </a:xfrm>
          <a:prstGeom prst="rect">
            <a:avLst/>
          </a:prstGeom>
          <a:noFill/>
          <a:ln>
            <a:noFill/>
          </a:ln>
        </p:spPr>
      </p:pic>
      <p:pic>
        <p:nvPicPr>
          <p:cNvPr descr="A white circle with black background&#10;&#10;Description automatically generated" id="1256" name="Google Shape;1256;p120"/>
          <p:cNvPicPr preferRelativeResize="0"/>
          <p:nvPr/>
        </p:nvPicPr>
        <p:blipFill rotWithShape="1">
          <a:blip r:embed="rId4">
            <a:alphaModFix/>
          </a:blip>
          <a:srcRect b="0" l="0" r="0" t="0"/>
          <a:stretch/>
        </p:blipFill>
        <p:spPr>
          <a:xfrm>
            <a:off x="6662284" y="3188397"/>
            <a:ext cx="193709" cy="246354"/>
          </a:xfrm>
          <a:prstGeom prst="rect">
            <a:avLst/>
          </a:prstGeom>
          <a:noFill/>
          <a:ln>
            <a:noFill/>
          </a:ln>
        </p:spPr>
      </p:pic>
      <p:pic>
        <p:nvPicPr>
          <p:cNvPr descr="A white circle with black background&#10;&#10;Description automatically generated" id="1257" name="Google Shape;1257;p120"/>
          <p:cNvPicPr preferRelativeResize="0"/>
          <p:nvPr/>
        </p:nvPicPr>
        <p:blipFill rotWithShape="1">
          <a:blip r:embed="rId4">
            <a:alphaModFix/>
          </a:blip>
          <a:srcRect b="0" l="0" r="0" t="0"/>
          <a:stretch/>
        </p:blipFill>
        <p:spPr>
          <a:xfrm>
            <a:off x="410024" y="3187903"/>
            <a:ext cx="193709" cy="246354"/>
          </a:xfrm>
          <a:prstGeom prst="rect">
            <a:avLst/>
          </a:prstGeom>
          <a:noFill/>
          <a:ln>
            <a:noFill/>
          </a:ln>
        </p:spPr>
      </p:pic>
      <p:sp>
        <p:nvSpPr>
          <p:cNvPr id="1258" name="Google Shape;1258;p120"/>
          <p:cNvSpPr txBox="1"/>
          <p:nvPr/>
        </p:nvSpPr>
        <p:spPr>
          <a:xfrm>
            <a:off x="603989" y="3139639"/>
            <a:ext cx="1861344" cy="655909"/>
          </a:xfrm>
          <a:prstGeom prst="rect">
            <a:avLst/>
          </a:prstGeom>
          <a:noFill/>
          <a:ln>
            <a:noFill/>
          </a:ln>
        </p:spPr>
        <p:txBody>
          <a:bodyPr anchorCtr="0" anchor="t" bIns="34275" lIns="68575" spcFirstLastPara="1" rIns="68575" wrap="square" tIns="34275">
            <a:normAutofit/>
          </a:bodyPr>
          <a:lstStyle/>
          <a:p>
            <a:pPr indent="0" lvl="0" marL="0" marR="0" rtl="0" algn="l">
              <a:lnSpc>
                <a:spcPct val="100000"/>
              </a:lnSpc>
              <a:spcBef>
                <a:spcPts val="0"/>
              </a:spcBef>
              <a:spcAft>
                <a:spcPts val="0"/>
              </a:spcAft>
              <a:buClr>
                <a:schemeClr val="lt1"/>
              </a:buClr>
              <a:buSzPts val="1500"/>
              <a:buFont typeface="Verdana"/>
              <a:buNone/>
            </a:pPr>
            <a:r>
              <a:rPr b="0" i="0" lang="da" sz="1500">
                <a:solidFill>
                  <a:schemeClr val="lt1"/>
                </a:solidFill>
                <a:latin typeface="Verdana"/>
                <a:ea typeface="Verdana"/>
                <a:cs typeface="Verdana"/>
                <a:sym typeface="Verdana"/>
              </a:rPr>
              <a:t>To be customers’</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first choice</a:t>
            </a:r>
            <a:endParaRPr sz="1100"/>
          </a:p>
        </p:txBody>
      </p:sp>
      <p:sp>
        <p:nvSpPr>
          <p:cNvPr id="1259" name="Google Shape;1259;p120"/>
          <p:cNvSpPr txBox="1"/>
          <p:nvPr/>
        </p:nvSpPr>
        <p:spPr>
          <a:xfrm>
            <a:off x="3341686" y="3139639"/>
            <a:ext cx="2469567" cy="1264853"/>
          </a:xfrm>
          <a:prstGeom prst="rect">
            <a:avLst/>
          </a:prstGeom>
          <a:noFill/>
          <a:ln>
            <a:noFill/>
          </a:ln>
        </p:spPr>
        <p:txBody>
          <a:bodyPr anchorCtr="0" anchor="t" bIns="34275" lIns="68575" spcFirstLastPara="1" rIns="68575" wrap="square" tIns="34275">
            <a:normAutofit/>
          </a:bodyPr>
          <a:lstStyle/>
          <a:p>
            <a:pPr indent="0" lvl="0" marL="0" marR="0" rtl="0" algn="l">
              <a:lnSpc>
                <a:spcPct val="110000"/>
              </a:lnSpc>
              <a:spcBef>
                <a:spcPts val="0"/>
              </a:spcBef>
              <a:spcAft>
                <a:spcPts val="0"/>
              </a:spcAft>
              <a:buClr>
                <a:schemeClr val="lt1"/>
              </a:buClr>
              <a:buSzPts val="1500"/>
              <a:buFont typeface="Verdana"/>
              <a:buNone/>
            </a:pPr>
            <a:r>
              <a:rPr b="0" i="0" lang="da" sz="1500">
                <a:solidFill>
                  <a:schemeClr val="lt1"/>
                </a:solidFill>
                <a:latin typeface="Verdana"/>
                <a:ea typeface="Verdana"/>
                <a:cs typeface="Verdana"/>
                <a:sym typeface="Verdana"/>
              </a:rPr>
              <a:t>To be employees’</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first choice within retail</a:t>
            </a:r>
            <a:endParaRPr sz="1100"/>
          </a:p>
        </p:txBody>
      </p:sp>
      <p:sp>
        <p:nvSpPr>
          <p:cNvPr id="1260" name="Google Shape;1260;p120"/>
          <p:cNvSpPr txBox="1"/>
          <p:nvPr/>
        </p:nvSpPr>
        <p:spPr>
          <a:xfrm>
            <a:off x="6856121" y="3139639"/>
            <a:ext cx="1861344" cy="1205731"/>
          </a:xfrm>
          <a:prstGeom prst="rect">
            <a:avLst/>
          </a:prstGeom>
          <a:noFill/>
          <a:ln>
            <a:noFill/>
          </a:ln>
        </p:spPr>
        <p:txBody>
          <a:bodyPr anchorCtr="0" anchor="t" bIns="34275" lIns="68575" spcFirstLastPara="1" rIns="68575" wrap="square" tIns="34275">
            <a:normAutofit fontScale="92500" lnSpcReduction="20000"/>
          </a:bodyPr>
          <a:lstStyle/>
          <a:p>
            <a:pPr indent="0" lvl="0" marL="0" marR="0" rtl="0" algn="l">
              <a:lnSpc>
                <a:spcPct val="120000"/>
              </a:lnSpc>
              <a:spcBef>
                <a:spcPts val="0"/>
              </a:spcBef>
              <a:spcAft>
                <a:spcPts val="0"/>
              </a:spcAft>
              <a:buClr>
                <a:schemeClr val="lt1"/>
              </a:buClr>
              <a:buSzPct val="100000"/>
              <a:buFont typeface="Verdana"/>
              <a:buNone/>
            </a:pPr>
            <a:r>
              <a:rPr b="0" i="0" lang="da" sz="1500">
                <a:solidFill>
                  <a:schemeClr val="lt1"/>
                </a:solidFill>
                <a:latin typeface="Verdana"/>
                <a:ea typeface="Verdana"/>
                <a:cs typeface="Verdana"/>
                <a:sym typeface="Verdana"/>
              </a:rPr>
              <a:t>To be the </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world’s most widespread and profitable chain </a:t>
            </a:r>
            <a:br>
              <a:rPr b="0" i="0" lang="da" sz="1500">
                <a:solidFill>
                  <a:schemeClr val="lt1"/>
                </a:solidFill>
                <a:latin typeface="Verdana"/>
                <a:ea typeface="Verdana"/>
                <a:cs typeface="Verdana"/>
                <a:sym typeface="Verdana"/>
              </a:rPr>
            </a:br>
            <a:r>
              <a:rPr b="0" i="0" lang="da" sz="1500">
                <a:solidFill>
                  <a:schemeClr val="lt1"/>
                </a:solidFill>
                <a:latin typeface="Verdana"/>
                <a:ea typeface="Verdana"/>
                <a:cs typeface="Verdana"/>
                <a:sym typeface="Verdana"/>
              </a:rPr>
              <a:t>of stores</a:t>
            </a:r>
            <a:endParaRPr sz="1100"/>
          </a:p>
        </p:txBody>
      </p:sp>
      <p:sp>
        <p:nvSpPr>
          <p:cNvPr id="1261" name="Google Shape;1261;p120"/>
          <p:cNvSpPr/>
          <p:nvPr/>
        </p:nvSpPr>
        <p:spPr>
          <a:xfrm>
            <a:off x="0" y="0"/>
            <a:ext cx="6251273" cy="5143500"/>
          </a:xfrm>
          <a:prstGeom prst="rect">
            <a:avLst/>
          </a:prstGeom>
          <a:solidFill>
            <a:schemeClr val="lt1">
              <a:alpha val="6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262" name="Google Shape;1262;p120"/>
          <p:cNvPicPr preferRelativeResize="0"/>
          <p:nvPr/>
        </p:nvPicPr>
        <p:blipFill rotWithShape="1">
          <a:blip r:embed="rId5">
            <a:alphaModFix/>
          </a:blip>
          <a:srcRect b="0" l="0" r="0" t="0"/>
          <a:stretch/>
        </p:blipFill>
        <p:spPr>
          <a:xfrm>
            <a:off x="217572" y="197336"/>
            <a:ext cx="386700" cy="488464"/>
          </a:xfrm>
          <a:prstGeom prst="rect">
            <a:avLst/>
          </a:prstGeom>
          <a:noFill/>
          <a:ln>
            <a:noFill/>
          </a:ln>
        </p:spPr>
      </p:pic>
      <p:sp>
        <p:nvSpPr>
          <p:cNvPr id="1263" name="Google Shape;1263;p120"/>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264" name="Google Shape;1264;p120"/>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265" name="Google Shape;1265;p120"/>
          <p:cNvPicPr preferRelativeResize="0"/>
          <p:nvPr/>
        </p:nvPicPr>
        <p:blipFill rotWithShape="1">
          <a:blip r:embed="rId6">
            <a:alphaModFix/>
          </a:blip>
          <a:srcRect b="0" l="0" r="0" t="0"/>
          <a:stretch/>
        </p:blipFill>
        <p:spPr>
          <a:xfrm>
            <a:off x="221147" y="4692047"/>
            <a:ext cx="483704" cy="229123"/>
          </a:xfrm>
          <a:prstGeom prst="rect">
            <a:avLst/>
          </a:prstGeom>
          <a:noFill/>
          <a:ln>
            <a:noFill/>
          </a:ln>
        </p:spPr>
      </p:pic>
      <p:sp>
        <p:nvSpPr>
          <p:cNvPr id="1266" name="Google Shape;1266;p120"/>
          <p:cNvSpPr txBox="1"/>
          <p:nvPr/>
        </p:nvSpPr>
        <p:spPr>
          <a:xfrm>
            <a:off x="639044" y="281341"/>
            <a:ext cx="3932956" cy="242374"/>
          </a:xfrm>
          <a:prstGeom prst="rect">
            <a:avLst/>
          </a:prstGeom>
          <a:noFill/>
          <a:ln>
            <a:noFill/>
          </a:ln>
        </p:spPr>
        <p:txBody>
          <a:bodyPr anchorCtr="0" anchor="ctr" bIns="34275" lIns="68575" spcFirstLastPara="1" rIns="68575" wrap="square" tIns="34275">
            <a:spAutoFit/>
          </a:bodyPr>
          <a:lstStyle/>
          <a:p>
            <a:pPr indent="0" lvl="0" marL="0" marR="0" rtl="0" algn="l">
              <a:spcBef>
                <a:spcPts val="0"/>
              </a:spcBef>
              <a:spcAft>
                <a:spcPts val="0"/>
              </a:spcAft>
              <a:buNone/>
            </a:pPr>
            <a:r>
              <a:rPr b="1" lang="da" sz="1100">
                <a:solidFill>
                  <a:schemeClr val="lt1"/>
                </a:solidFill>
                <a:latin typeface="Verdana"/>
                <a:ea typeface="Verdana"/>
                <a:cs typeface="Verdana"/>
                <a:sym typeface="Verdana"/>
              </a:rPr>
              <a:t>Vision</a:t>
            </a:r>
            <a:endParaRPr sz="1100"/>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0" name="Shape 1270"/>
        <p:cNvGrpSpPr/>
        <p:nvPr/>
      </p:nvGrpSpPr>
      <p:grpSpPr>
        <a:xfrm>
          <a:off x="0" y="0"/>
          <a:ext cx="0" cy="0"/>
          <a:chOff x="0" y="0"/>
          <a:chExt cx="0" cy="0"/>
        </a:xfrm>
      </p:grpSpPr>
      <p:pic>
        <p:nvPicPr>
          <p:cNvPr id="1271" name="Google Shape;1271;p121"/>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72" name="Google Shape;1272;p121"/>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273" name="Google Shape;1273;p121"/>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sp>
        <p:nvSpPr>
          <p:cNvPr id="1274" name="Google Shape;1274;p121"/>
          <p:cNvSpPr txBox="1"/>
          <p:nvPr/>
        </p:nvSpPr>
        <p:spPr>
          <a:xfrm>
            <a:off x="4517994" y="1545636"/>
            <a:ext cx="3493294" cy="1531144"/>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900"/>
              <a:buFont typeface="Verdana"/>
              <a:buNone/>
            </a:pPr>
            <a:r>
              <a:t/>
            </a:r>
            <a:endParaRPr b="0" i="0" sz="900">
              <a:solidFill>
                <a:schemeClr val="lt1"/>
              </a:solidFill>
              <a:latin typeface="Verdana"/>
              <a:ea typeface="Verdana"/>
              <a:cs typeface="Verdana"/>
              <a:sym typeface="Verdana"/>
            </a:endParaRPr>
          </a:p>
        </p:txBody>
      </p:sp>
      <p:pic>
        <p:nvPicPr>
          <p:cNvPr id="1275" name="Google Shape;1275;p121"/>
          <p:cNvPicPr preferRelativeResize="0"/>
          <p:nvPr/>
        </p:nvPicPr>
        <p:blipFill rotWithShape="1">
          <a:blip r:embed="rId4">
            <a:alphaModFix/>
          </a:blip>
          <a:srcRect b="0" l="0" r="0" t="0"/>
          <a:stretch/>
        </p:blipFill>
        <p:spPr>
          <a:xfrm>
            <a:off x="217572" y="4635238"/>
            <a:ext cx="503788" cy="228619"/>
          </a:xfrm>
          <a:prstGeom prst="rect">
            <a:avLst/>
          </a:prstGeom>
          <a:noFill/>
          <a:ln>
            <a:noFill/>
          </a:ln>
        </p:spPr>
      </p:pic>
      <p:sp>
        <p:nvSpPr>
          <p:cNvPr id="1276" name="Google Shape;1276;p121"/>
          <p:cNvSpPr txBox="1"/>
          <p:nvPr/>
        </p:nvSpPr>
        <p:spPr>
          <a:xfrm>
            <a:off x="5368059" y="1529754"/>
            <a:ext cx="1458995" cy="780336"/>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JYSK</a:t>
            </a:r>
            <a:br>
              <a:rPr b="1" i="0" lang="da" sz="1100">
                <a:solidFill>
                  <a:schemeClr val="lt1"/>
                </a:solidFill>
                <a:latin typeface="Verdana"/>
                <a:ea typeface="Verdana"/>
                <a:cs typeface="Verdana"/>
                <a:sym typeface="Verdana"/>
              </a:rPr>
            </a:br>
            <a:r>
              <a:rPr b="0" i="0" lang="da" sz="1100">
                <a:solidFill>
                  <a:schemeClr val="lt1"/>
                </a:solidFill>
                <a:latin typeface="Verdana"/>
                <a:ea typeface="Verdana"/>
                <a:cs typeface="Verdana"/>
                <a:sym typeface="Verdana"/>
              </a:rPr>
              <a:t>28 countries</a:t>
            </a:r>
            <a:br>
              <a:rPr b="0" i="0" lang="da" sz="1100">
                <a:solidFill>
                  <a:schemeClr val="lt1"/>
                </a:solidFill>
                <a:latin typeface="Verdana"/>
                <a:ea typeface="Verdana"/>
                <a:cs typeface="Verdana"/>
                <a:sym typeface="Verdana"/>
              </a:rPr>
            </a:br>
            <a:r>
              <a:rPr b="0" i="0" lang="da" sz="1100">
                <a:solidFill>
                  <a:schemeClr val="lt1"/>
                </a:solidFill>
                <a:latin typeface="Verdana"/>
                <a:ea typeface="Verdana"/>
                <a:cs typeface="Verdana"/>
                <a:sym typeface="Verdana"/>
              </a:rPr>
              <a:t>3,288 stores</a:t>
            </a:r>
            <a:endParaRPr sz="1100"/>
          </a:p>
        </p:txBody>
      </p:sp>
      <p:sp>
        <p:nvSpPr>
          <p:cNvPr id="1277" name="Google Shape;1277;p121"/>
          <p:cNvSpPr/>
          <p:nvPr/>
        </p:nvSpPr>
        <p:spPr>
          <a:xfrm>
            <a:off x="5113700" y="1625812"/>
            <a:ext cx="106532" cy="106531"/>
          </a:xfrm>
          <a:prstGeom prst="ellipse">
            <a:avLst/>
          </a:prstGeom>
          <a:solidFill>
            <a:schemeClr val="lt1"/>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78" name="Google Shape;1278;p121"/>
          <p:cNvSpPr txBox="1"/>
          <p:nvPr/>
        </p:nvSpPr>
        <p:spPr>
          <a:xfrm>
            <a:off x="6684795" y="1532951"/>
            <a:ext cx="1621975" cy="780336"/>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1100"/>
              <a:buFont typeface="Verdana"/>
              <a:buNone/>
            </a:pPr>
            <a:r>
              <a:rPr b="1" i="0" lang="da" sz="1100">
                <a:solidFill>
                  <a:schemeClr val="lt1"/>
                </a:solidFill>
                <a:latin typeface="Verdana"/>
                <a:ea typeface="Verdana"/>
                <a:cs typeface="Verdana"/>
                <a:sym typeface="Verdana"/>
              </a:rPr>
              <a:t>JYSK </a:t>
            </a:r>
            <a:r>
              <a:rPr b="0" i="0" lang="da" sz="1100">
                <a:solidFill>
                  <a:schemeClr val="lt1"/>
                </a:solidFill>
                <a:latin typeface="Verdana"/>
                <a:ea typeface="Verdana"/>
                <a:cs typeface="Verdana"/>
                <a:sym typeface="Verdana"/>
              </a:rPr>
              <a:t>FRANCHISE</a:t>
            </a:r>
            <a:br>
              <a:rPr b="1" i="0" lang="da" sz="1100">
                <a:solidFill>
                  <a:schemeClr val="lt1"/>
                </a:solidFill>
                <a:latin typeface="Verdana"/>
                <a:ea typeface="Verdana"/>
                <a:cs typeface="Verdana"/>
                <a:sym typeface="Verdana"/>
              </a:rPr>
            </a:br>
            <a:r>
              <a:rPr b="0" i="0" lang="da" sz="1100">
                <a:solidFill>
                  <a:schemeClr val="lt1"/>
                </a:solidFill>
                <a:latin typeface="Verdana"/>
                <a:ea typeface="Verdana"/>
                <a:cs typeface="Verdana"/>
                <a:sym typeface="Verdana"/>
              </a:rPr>
              <a:t>20 countries</a:t>
            </a:r>
            <a:br>
              <a:rPr b="0" i="0" lang="da" sz="1100">
                <a:solidFill>
                  <a:schemeClr val="lt1"/>
                </a:solidFill>
                <a:latin typeface="Verdana"/>
                <a:ea typeface="Verdana"/>
                <a:cs typeface="Verdana"/>
                <a:sym typeface="Verdana"/>
              </a:rPr>
            </a:br>
            <a:r>
              <a:rPr b="0" i="0" lang="da" sz="1100">
                <a:solidFill>
                  <a:schemeClr val="lt1"/>
                </a:solidFill>
                <a:latin typeface="Verdana"/>
                <a:ea typeface="Verdana"/>
                <a:cs typeface="Verdana"/>
                <a:sym typeface="Verdana"/>
              </a:rPr>
              <a:t>217 stores</a:t>
            </a:r>
            <a:endParaRPr sz="1100"/>
          </a:p>
        </p:txBody>
      </p:sp>
      <p:sp>
        <p:nvSpPr>
          <p:cNvPr id="1279" name="Google Shape;1279;p121"/>
          <p:cNvSpPr/>
          <p:nvPr/>
        </p:nvSpPr>
        <p:spPr>
          <a:xfrm>
            <a:off x="6430436" y="1604946"/>
            <a:ext cx="106532" cy="106531"/>
          </a:xfrm>
          <a:prstGeom prst="ellipse">
            <a:avLst/>
          </a:prstGeom>
          <a:solidFill>
            <a:srgbClr val="00B0F0"/>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280" name="Google Shape;1280;p121"/>
          <p:cNvSpPr txBox="1"/>
          <p:nvPr/>
        </p:nvSpPr>
        <p:spPr>
          <a:xfrm>
            <a:off x="4983205" y="961415"/>
            <a:ext cx="3803477" cy="361456"/>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2100"/>
              <a:buFont typeface="Verdana"/>
              <a:buNone/>
            </a:pPr>
            <a:r>
              <a:rPr b="1" lang="da" sz="2100">
                <a:solidFill>
                  <a:schemeClr val="lt1"/>
                </a:solidFill>
                <a:latin typeface="Verdana"/>
                <a:ea typeface="Verdana"/>
                <a:cs typeface="Verdana"/>
                <a:sym typeface="Verdana"/>
              </a:rPr>
              <a:t>3,505 </a:t>
            </a:r>
            <a:r>
              <a:rPr lang="da" sz="2100">
                <a:solidFill>
                  <a:schemeClr val="lt1"/>
                </a:solidFill>
                <a:latin typeface="Verdana"/>
                <a:ea typeface="Verdana"/>
                <a:cs typeface="Verdana"/>
                <a:sym typeface="Verdana"/>
              </a:rPr>
              <a:t>JYSK s</a:t>
            </a:r>
            <a:r>
              <a:rPr i="0" lang="da" sz="2100" u="none" cap="none" strike="noStrike">
                <a:solidFill>
                  <a:schemeClr val="lt1"/>
                </a:solidFill>
                <a:latin typeface="Verdana"/>
                <a:ea typeface="Verdana"/>
                <a:cs typeface="Verdana"/>
                <a:sym typeface="Verdana"/>
              </a:rPr>
              <a:t>tores</a:t>
            </a:r>
            <a:endParaRPr i="0" sz="2100" u="none" cap="none" strike="noStrike">
              <a:solidFill>
                <a:schemeClr val="lt1"/>
              </a:solidFill>
              <a:latin typeface="Verdana"/>
              <a:ea typeface="Verdana"/>
              <a:cs typeface="Verdana"/>
              <a:sym typeface="Verdana"/>
            </a:endParaRPr>
          </a:p>
        </p:txBody>
      </p:sp>
      <p:sp>
        <p:nvSpPr>
          <p:cNvPr id="1281" name="Google Shape;1281;p121"/>
          <p:cNvSpPr txBox="1"/>
          <p:nvPr/>
        </p:nvSpPr>
        <p:spPr>
          <a:xfrm>
            <a:off x="5007654" y="1274243"/>
            <a:ext cx="3699691"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da" sz="900">
                <a:solidFill>
                  <a:schemeClr val="lt1"/>
                </a:solidFill>
                <a:latin typeface="Verdana"/>
                <a:ea typeface="Verdana"/>
                <a:cs typeface="Verdana"/>
                <a:sym typeface="Verdana"/>
              </a:rPr>
              <a:t>As of 28 February 2025 (incl. webshops)</a:t>
            </a:r>
            <a:endParaRPr b="0" i="0" sz="900">
              <a:solidFill>
                <a:schemeClr val="lt1"/>
              </a:solidFill>
              <a:latin typeface="Verdana"/>
              <a:ea typeface="Verdana"/>
              <a:cs typeface="Verdana"/>
              <a:sym typeface="Verdana"/>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5" name="Shape 1285"/>
        <p:cNvGrpSpPr/>
        <p:nvPr/>
      </p:nvGrpSpPr>
      <p:grpSpPr>
        <a:xfrm>
          <a:off x="0" y="0"/>
          <a:ext cx="0" cy="0"/>
          <a:chOff x="0" y="0"/>
          <a:chExt cx="0" cy="0"/>
        </a:xfrm>
      </p:grpSpPr>
      <p:pic>
        <p:nvPicPr>
          <p:cNvPr id="1286" name="Google Shape;1286;p122"/>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87" name="Google Shape;1287;p122"/>
          <p:cNvSpPr txBox="1"/>
          <p:nvPr>
            <p:ph idx="4"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288" name="Google Shape;1288;p122"/>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289" name="Google Shape;1289;p122"/>
          <p:cNvPicPr preferRelativeResize="0"/>
          <p:nvPr/>
        </p:nvPicPr>
        <p:blipFill rotWithShape="1">
          <a:blip r:embed="rId4">
            <a:alphaModFix/>
          </a:blip>
          <a:srcRect b="0" l="0" r="0" t="0"/>
          <a:stretch/>
        </p:blipFill>
        <p:spPr>
          <a:xfrm>
            <a:off x="217572" y="4635238"/>
            <a:ext cx="503788" cy="228619"/>
          </a:xfrm>
          <a:prstGeom prst="rect">
            <a:avLst/>
          </a:prstGeom>
          <a:noFill/>
          <a:ln>
            <a:noFill/>
          </a:ln>
        </p:spPr>
      </p:pic>
      <p:sp>
        <p:nvSpPr>
          <p:cNvPr id="1290" name="Google Shape;1290;p122"/>
          <p:cNvSpPr/>
          <p:nvPr/>
        </p:nvSpPr>
        <p:spPr>
          <a:xfrm>
            <a:off x="4572000" y="-487819"/>
            <a:ext cx="5532120" cy="3645728"/>
          </a:xfrm>
          <a:prstGeom prst="roundRect">
            <a:avLst>
              <a:gd fmla="val 16667" name="adj"/>
            </a:avLst>
          </a:prstGeom>
          <a:solidFill>
            <a:schemeClr val="lt1">
              <a:alpha val="69803"/>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rPr lang="da" sz="1400">
                <a:solidFill>
                  <a:schemeClr val="lt1"/>
                </a:solidFill>
                <a:latin typeface="Calibri"/>
                <a:ea typeface="Calibri"/>
                <a:cs typeface="Calibri"/>
                <a:sym typeface="Calibri"/>
              </a:rPr>
              <a:t>v</a:t>
            </a:r>
            <a:endParaRPr sz="1100"/>
          </a:p>
        </p:txBody>
      </p:sp>
      <p:graphicFrame>
        <p:nvGraphicFramePr>
          <p:cNvPr id="1291" name="Google Shape;1291;p122"/>
          <p:cNvGraphicFramePr/>
          <p:nvPr/>
        </p:nvGraphicFramePr>
        <p:xfrm>
          <a:off x="5035643" y="315870"/>
          <a:ext cx="3000000" cy="3000000"/>
        </p:xfrm>
        <a:graphic>
          <a:graphicData uri="http://schemas.openxmlformats.org/drawingml/2006/table">
            <a:tbl>
              <a:tblPr bandRow="1">
                <a:noFill/>
                <a:tableStyleId>{D3F126D0-89E5-4EA4-BE74-0AEA05464966}</a:tableStyleId>
              </a:tblPr>
              <a:tblGrid>
                <a:gridCol w="1009150"/>
                <a:gridCol w="335300"/>
              </a:tblGrid>
              <a:tr h="183925">
                <a:tc>
                  <a:txBody>
                    <a:bodyPr/>
                    <a:lstStyle/>
                    <a:p>
                      <a:pPr indent="0" lvl="0" marL="0" marR="0" rtl="0" algn="l">
                        <a:spcBef>
                          <a:spcPts val="0"/>
                        </a:spcBef>
                        <a:spcAft>
                          <a:spcPts val="0"/>
                        </a:spcAft>
                        <a:buNone/>
                      </a:pPr>
                      <a:r>
                        <a:rPr b="0" i="0" lang="da" sz="900" u="none" cap="none" strike="noStrike">
                          <a:solidFill>
                            <a:schemeClr val="dk1"/>
                          </a:solidFill>
                          <a:latin typeface="Verdana"/>
                          <a:ea typeface="Verdana"/>
                          <a:cs typeface="Verdana"/>
                          <a:sym typeface="Verdana"/>
                        </a:rPr>
                        <a:t>Germany</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939</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Poland</a:t>
                      </a:r>
                      <a:endParaRPr b="0" i="0" sz="900">
                        <a:solidFill>
                          <a:schemeClr val="dk1"/>
                        </a:solidFill>
                        <a:latin typeface="Verdana"/>
                        <a:ea typeface="Verdana"/>
                        <a:cs typeface="Verdana"/>
                        <a:sym typeface="Verdana"/>
                      </a:endParaRPr>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314</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Sweden</a:t>
                      </a:r>
                      <a:endParaRPr b="0" i="0" sz="900">
                        <a:solidFill>
                          <a:schemeClr val="dk1"/>
                        </a:solidFill>
                        <a:latin typeface="Verdana"/>
                        <a:ea typeface="Verdana"/>
                        <a:cs typeface="Verdana"/>
                        <a:sym typeface="Verdana"/>
                      </a:endParaRPr>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159</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Spain</a:t>
                      </a:r>
                      <a:endParaRPr b="0" i="0" sz="900">
                        <a:solidFill>
                          <a:schemeClr val="dk1"/>
                        </a:solidFill>
                        <a:latin typeface="Verdana"/>
                        <a:ea typeface="Verdana"/>
                        <a:cs typeface="Verdana"/>
                        <a:sym typeface="Verdana"/>
                      </a:endParaRPr>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157</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rgbClr val="000000"/>
                          </a:solidFill>
                          <a:latin typeface="Verdana"/>
                          <a:ea typeface="Verdana"/>
                          <a:cs typeface="Verdana"/>
                          <a:sym typeface="Verdana"/>
                        </a:rPr>
                        <a:t>Romania</a:t>
                      </a:r>
                      <a:endParaRPr b="0" i="0" sz="900">
                        <a:solidFill>
                          <a:srgbClr val="000000"/>
                        </a:solidFill>
                        <a:latin typeface="Verdana"/>
                        <a:ea typeface="Verdana"/>
                        <a:cs typeface="Verdana"/>
                        <a:sym typeface="Verdana"/>
                      </a:endParaRPr>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149</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Denmark</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116</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Czech Republic</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108</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Norway</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108</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Netherlands</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105</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Ukraine</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105</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Hungary</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101</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Italy</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99</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Finland</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93</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Austria</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92</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graphicFrame>
        <p:nvGraphicFramePr>
          <p:cNvPr id="1292" name="Google Shape;1292;p122"/>
          <p:cNvGraphicFramePr/>
          <p:nvPr/>
        </p:nvGraphicFramePr>
        <p:xfrm>
          <a:off x="7102217" y="315870"/>
          <a:ext cx="3000000" cy="3000000"/>
        </p:xfrm>
        <a:graphic>
          <a:graphicData uri="http://schemas.openxmlformats.org/drawingml/2006/table">
            <a:tbl>
              <a:tblPr bandRow="1">
                <a:noFill/>
                <a:tableStyleId>{D3F126D0-89E5-4EA4-BE74-0AEA05464966}</a:tableStyleId>
              </a:tblPr>
              <a:tblGrid>
                <a:gridCol w="1082850"/>
                <a:gridCol w="281850"/>
              </a:tblGrid>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France</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73</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Switzerland</a:t>
                      </a:r>
                      <a:endParaRPr b="0" i="0" sz="900">
                        <a:solidFill>
                          <a:schemeClr val="dk1"/>
                        </a:solidFill>
                        <a:latin typeface="Verdana"/>
                        <a:ea typeface="Verdana"/>
                        <a:cs typeface="Verdana"/>
                        <a:sym typeface="Verdana"/>
                      </a:endParaRPr>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72</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Croatia</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67</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Belgium</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66</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Greece</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65</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Bulgaria</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57</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Slovakia</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51</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Serbia</a:t>
                      </a:r>
                      <a:endParaRPr b="0" i="0" sz="900">
                        <a:solidFill>
                          <a:schemeClr val="dk1"/>
                        </a:solidFill>
                        <a:latin typeface="Verdana"/>
                        <a:ea typeface="Verdana"/>
                        <a:cs typeface="Verdana"/>
                        <a:sym typeface="Verdana"/>
                      </a:endParaRPr>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48</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Bosnia-Herz.</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31</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Portugal</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30</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Slovenia</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27</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lnSpc>
                          <a:spcPct val="100000"/>
                        </a:lnSpc>
                        <a:spcBef>
                          <a:spcPts val="0"/>
                        </a:spcBef>
                        <a:spcAft>
                          <a:spcPts val="0"/>
                        </a:spcAft>
                        <a:buClr>
                          <a:schemeClr val="dk1"/>
                        </a:buClr>
                        <a:buSzPts val="900"/>
                        <a:buFont typeface="Verdana"/>
                        <a:buNone/>
                      </a:pPr>
                      <a:r>
                        <a:rPr b="0" i="0" lang="da" sz="900">
                          <a:solidFill>
                            <a:schemeClr val="dk1"/>
                          </a:solidFill>
                          <a:latin typeface="Verdana"/>
                          <a:ea typeface="Verdana"/>
                          <a:cs typeface="Verdana"/>
                          <a:sym typeface="Verdana"/>
                        </a:rPr>
                        <a:t>United Kingdom</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26</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Ireland</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25</a:t>
                      </a:r>
                      <a:endParaRPr sz="1100"/>
                    </a:p>
                  </a:txBody>
                  <a:tcPr marT="0" marB="0" marR="42525" marL="4252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r h="183925">
                <a:tc>
                  <a:txBody>
                    <a:bodyPr/>
                    <a:lstStyle/>
                    <a:p>
                      <a:pPr indent="0" lvl="0" marL="0" marR="0" rtl="0" algn="l">
                        <a:spcBef>
                          <a:spcPts val="0"/>
                        </a:spcBef>
                        <a:spcAft>
                          <a:spcPts val="0"/>
                        </a:spcAft>
                        <a:buNone/>
                      </a:pPr>
                      <a:r>
                        <a:rPr b="0" i="0" lang="da" sz="900">
                          <a:solidFill>
                            <a:schemeClr val="dk1"/>
                          </a:solidFill>
                          <a:latin typeface="Verdana"/>
                          <a:ea typeface="Verdana"/>
                          <a:cs typeface="Verdana"/>
                          <a:sym typeface="Verdana"/>
                        </a:rPr>
                        <a:t>Türkiye</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c>
                  <a:txBody>
                    <a:bodyPr/>
                    <a:lstStyle/>
                    <a:p>
                      <a:pPr indent="0" lvl="0" marL="0" marR="0" rtl="0" algn="r">
                        <a:spcBef>
                          <a:spcPts val="0"/>
                        </a:spcBef>
                        <a:spcAft>
                          <a:spcPts val="0"/>
                        </a:spcAft>
                        <a:buNone/>
                      </a:pPr>
                      <a:r>
                        <a:rPr b="0" i="0" lang="da" sz="900">
                          <a:solidFill>
                            <a:schemeClr val="dk1"/>
                          </a:solidFill>
                          <a:latin typeface="Verdana"/>
                          <a:ea typeface="Verdana"/>
                          <a:cs typeface="Verdana"/>
                          <a:sym typeface="Verdana"/>
                        </a:rPr>
                        <a:t>5</a:t>
                      </a:r>
                      <a:endParaRPr sz="1100"/>
                    </a:p>
                  </a:txBody>
                  <a:tcPr marT="0" marB="0" marR="46775" marL="46775" anchor="ctr">
                    <a:lnL cap="flat" cmpd="sng" w="9525">
                      <a:solidFill>
                        <a:srgbClr val="000000">
                          <a:alpha val="0"/>
                        </a:srgbClr>
                      </a:solidFill>
                      <a:prstDash val="solid"/>
                      <a:round/>
                      <a:headEnd len="sm" w="sm" type="none"/>
                      <a:tailEnd len="sm" w="sm" type="none"/>
                    </a:lnL>
                    <a:lnR cap="flat" cmpd="sng" w="9525">
                      <a:solidFill>
                        <a:srgbClr val="000000">
                          <a:alpha val="0"/>
                        </a:srgbClr>
                      </a:solidFill>
                      <a:prstDash val="solid"/>
                      <a:round/>
                      <a:headEnd len="sm" w="sm" type="none"/>
                      <a:tailEnd len="sm" w="sm" type="none"/>
                    </a:lnR>
                    <a:lnT cap="flat" cmpd="sng" w="9525">
                      <a:solidFill>
                        <a:srgbClr val="000000">
                          <a:alpha val="0"/>
                        </a:srgbClr>
                      </a:solidFill>
                      <a:prstDash val="solid"/>
                      <a:round/>
                      <a:headEnd len="sm" w="sm" type="none"/>
                      <a:tailEnd len="sm" w="sm" type="none"/>
                    </a:lnT>
                    <a:lnB cap="flat" cmpd="sng" w="9525">
                      <a:solidFill>
                        <a:srgbClr val="000000">
                          <a:alpha val="0"/>
                        </a:srgbClr>
                      </a:solidFill>
                      <a:prstDash val="solid"/>
                      <a:round/>
                      <a:headEnd len="sm" w="sm" type="none"/>
                      <a:tailEnd len="sm" w="sm" type="none"/>
                    </a:lnB>
                  </a:tcPr>
                </a:tc>
              </a:tr>
            </a:tbl>
          </a:graphicData>
        </a:graphic>
      </p:graphicFrame>
      <p:sp>
        <p:nvSpPr>
          <p:cNvPr id="1293" name="Google Shape;1293;p122"/>
          <p:cNvSpPr txBox="1"/>
          <p:nvPr/>
        </p:nvSpPr>
        <p:spPr>
          <a:xfrm>
            <a:off x="500828" y="273719"/>
            <a:ext cx="3803477" cy="361456"/>
          </a:xfrm>
          <a:prstGeom prst="rect">
            <a:avLst/>
          </a:prstGeom>
          <a:noFill/>
          <a:ln>
            <a:noFill/>
          </a:ln>
        </p:spPr>
        <p:txBody>
          <a:bodyPr anchorCtr="0" anchor="t" bIns="34275" lIns="68575" spcFirstLastPara="1" rIns="68575" wrap="square" tIns="34275">
            <a:noAutofit/>
          </a:bodyPr>
          <a:lstStyle/>
          <a:p>
            <a:pPr indent="0" lvl="0" marL="0" marR="0" rtl="0" algn="l">
              <a:lnSpc>
                <a:spcPct val="90000"/>
              </a:lnSpc>
              <a:spcBef>
                <a:spcPts val="0"/>
              </a:spcBef>
              <a:spcAft>
                <a:spcPts val="0"/>
              </a:spcAft>
              <a:buClr>
                <a:schemeClr val="lt1"/>
              </a:buClr>
              <a:buSzPts val="2100"/>
              <a:buFont typeface="Verdana"/>
              <a:buNone/>
            </a:pPr>
            <a:r>
              <a:rPr b="1" lang="da" sz="2100">
                <a:solidFill>
                  <a:schemeClr val="lt1"/>
                </a:solidFill>
                <a:latin typeface="Verdana"/>
                <a:ea typeface="Verdana"/>
                <a:cs typeface="Verdana"/>
                <a:sym typeface="Verdana"/>
              </a:rPr>
              <a:t>3,288 </a:t>
            </a:r>
            <a:r>
              <a:rPr lang="da" sz="2100">
                <a:solidFill>
                  <a:schemeClr val="lt1"/>
                </a:solidFill>
                <a:latin typeface="Verdana"/>
                <a:ea typeface="Verdana"/>
                <a:cs typeface="Verdana"/>
                <a:sym typeface="Verdana"/>
              </a:rPr>
              <a:t>JYSK s</a:t>
            </a:r>
            <a:r>
              <a:rPr i="0" lang="da" sz="2100" u="none" cap="none" strike="noStrike">
                <a:solidFill>
                  <a:schemeClr val="lt1"/>
                </a:solidFill>
                <a:latin typeface="Verdana"/>
                <a:ea typeface="Verdana"/>
                <a:cs typeface="Verdana"/>
                <a:sym typeface="Verdana"/>
              </a:rPr>
              <a:t>tores</a:t>
            </a:r>
            <a:endParaRPr i="0" sz="2100" u="none" cap="none" strike="noStrike">
              <a:solidFill>
                <a:schemeClr val="lt1"/>
              </a:solidFill>
              <a:latin typeface="Verdana"/>
              <a:ea typeface="Verdana"/>
              <a:cs typeface="Verdana"/>
              <a:sym typeface="Verdana"/>
            </a:endParaRPr>
          </a:p>
        </p:txBody>
      </p:sp>
      <p:sp>
        <p:nvSpPr>
          <p:cNvPr id="1294" name="Google Shape;1294;p122"/>
          <p:cNvSpPr txBox="1"/>
          <p:nvPr/>
        </p:nvSpPr>
        <p:spPr>
          <a:xfrm>
            <a:off x="500828" y="588932"/>
            <a:ext cx="2655066" cy="207749"/>
          </a:xfrm>
          <a:prstGeom prst="rect">
            <a:avLst/>
          </a:prstGeom>
          <a:noFill/>
          <a:ln>
            <a:noFill/>
          </a:ln>
        </p:spPr>
        <p:txBody>
          <a:bodyPr anchorCtr="0" anchor="t" bIns="34275" lIns="68575" spcFirstLastPara="1" rIns="68575" wrap="square" tIns="34275">
            <a:spAutoFit/>
          </a:bodyPr>
          <a:lstStyle/>
          <a:p>
            <a:pPr indent="0" lvl="0" marL="0" marR="0" rtl="0" algn="l">
              <a:spcBef>
                <a:spcPts val="0"/>
              </a:spcBef>
              <a:spcAft>
                <a:spcPts val="0"/>
              </a:spcAft>
              <a:buNone/>
            </a:pPr>
            <a:r>
              <a:rPr lang="da" sz="900">
                <a:solidFill>
                  <a:schemeClr val="lt1"/>
                </a:solidFill>
                <a:latin typeface="Verdana"/>
                <a:ea typeface="Verdana"/>
                <a:cs typeface="Verdana"/>
                <a:sym typeface="Verdana"/>
              </a:rPr>
              <a:t>As of 28 February 2025 (incl. webshops)</a:t>
            </a:r>
            <a:endParaRPr b="0" i="0" sz="900">
              <a:solidFill>
                <a:schemeClr val="lt1"/>
              </a:solidFill>
              <a:latin typeface="Verdana"/>
              <a:ea typeface="Verdana"/>
              <a:cs typeface="Verdana"/>
              <a:sym typeface="Verdana"/>
            </a:endParaRPr>
          </a:p>
        </p:txBody>
      </p:sp>
      <p:sp>
        <p:nvSpPr>
          <p:cNvPr id="1295" name="Google Shape;1295;p122"/>
          <p:cNvSpPr/>
          <p:nvPr/>
        </p:nvSpPr>
        <p:spPr>
          <a:xfrm>
            <a:off x="4963562" y="1025305"/>
            <a:ext cx="1461605" cy="244444"/>
          </a:xfrm>
          <a:prstGeom prst="ellipse">
            <a:avLst/>
          </a:prstGeom>
          <a:noFill/>
          <a:ln cap="flat" cmpd="sng" w="12700">
            <a:solidFill>
              <a:srgbClr val="C00000"/>
            </a:solidFill>
            <a:prstDash val="solid"/>
            <a:miter lim="800000"/>
            <a:headEnd len="sm" w="sm" type="none"/>
            <a:tailEnd len="sm" w="sm" type="none"/>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rgbClr val="275B9F"/>
              </a:solidFill>
              <a:latin typeface="Calibri"/>
              <a:ea typeface="Calibri"/>
              <a:cs typeface="Calibri"/>
              <a:sym typeface="Calibri"/>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pic>
        <p:nvPicPr>
          <p:cNvPr id="556" name="Google Shape;556;p87"/>
          <p:cNvPicPr preferRelativeResize="0"/>
          <p:nvPr/>
        </p:nvPicPr>
        <p:blipFill>
          <a:blip r:embed="rId3">
            <a:alphaModFix/>
          </a:blip>
          <a:stretch>
            <a:fillRect/>
          </a:stretch>
        </p:blipFill>
        <p:spPr>
          <a:xfrm>
            <a:off x="502350" y="833175"/>
            <a:ext cx="1343100" cy="1343100"/>
          </a:xfrm>
          <a:prstGeom prst="ellipse">
            <a:avLst/>
          </a:prstGeom>
          <a:noFill/>
          <a:ln cap="flat" cmpd="sng" w="19050">
            <a:solidFill>
              <a:schemeClr val="dk2"/>
            </a:solidFill>
            <a:prstDash val="solid"/>
            <a:round/>
            <a:headEnd len="sm" w="sm" type="none"/>
            <a:tailEnd len="sm" w="sm" type="none"/>
          </a:ln>
        </p:spPr>
      </p:pic>
      <p:sp>
        <p:nvSpPr>
          <p:cNvPr id="557" name="Google Shape;557;p87"/>
          <p:cNvSpPr txBox="1"/>
          <p:nvPr/>
        </p:nvSpPr>
        <p:spPr>
          <a:xfrm>
            <a:off x="502350" y="2433513"/>
            <a:ext cx="1461900" cy="18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a" sz="1000">
                <a:solidFill>
                  <a:srgbClr val="292B3D"/>
                </a:solidFill>
                <a:latin typeface="DM Sans"/>
                <a:ea typeface="DM Sans"/>
                <a:cs typeface="DM Sans"/>
                <a:sym typeface="DM Sans"/>
              </a:rPr>
              <a:t>Mathias Hillerup</a:t>
            </a:r>
            <a:endParaRPr b="1" sz="10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rPr i="1" lang="da" sz="800">
                <a:solidFill>
                  <a:srgbClr val="292B3D"/>
                </a:solidFill>
                <a:latin typeface="DM Sans"/>
                <a:ea typeface="DM Sans"/>
                <a:cs typeface="DM Sans"/>
                <a:sym typeface="DM Sans"/>
              </a:rPr>
              <a:t>CCO &amp; Co-founder</a:t>
            </a:r>
            <a:endParaRPr i="1" sz="8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t/>
            </a:r>
            <a:endParaRPr i="1" sz="8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rPr lang="da" sz="800">
                <a:solidFill>
                  <a:srgbClr val="292B3D"/>
                </a:solidFill>
                <a:latin typeface="DM Sans"/>
                <a:ea typeface="DM Sans"/>
                <a:cs typeface="DM Sans"/>
                <a:sym typeface="DM Sans"/>
              </a:rPr>
              <a:t>Software Engineer by education. Been part of building s360 from the ground up. </a:t>
            </a:r>
            <a:endParaRPr sz="800">
              <a:solidFill>
                <a:srgbClr val="292B3D"/>
              </a:solidFill>
              <a:latin typeface="DM Sans"/>
              <a:ea typeface="DM Sans"/>
              <a:cs typeface="DM Sans"/>
              <a:sym typeface="DM Sans"/>
            </a:endParaRPr>
          </a:p>
        </p:txBody>
      </p:sp>
      <p:cxnSp>
        <p:nvCxnSpPr>
          <p:cNvPr id="558" name="Google Shape;558;p87"/>
          <p:cNvCxnSpPr/>
          <p:nvPr/>
        </p:nvCxnSpPr>
        <p:spPr>
          <a:xfrm flipH="1">
            <a:off x="2246250" y="2438575"/>
            <a:ext cx="12600" cy="1645200"/>
          </a:xfrm>
          <a:prstGeom prst="straightConnector1">
            <a:avLst/>
          </a:prstGeom>
          <a:noFill/>
          <a:ln cap="flat" cmpd="sng" w="9525">
            <a:solidFill>
              <a:srgbClr val="E0E1EB"/>
            </a:solidFill>
            <a:prstDash val="solid"/>
            <a:round/>
            <a:headEnd len="med" w="med" type="none"/>
            <a:tailEnd len="med" w="med" type="none"/>
          </a:ln>
        </p:spPr>
      </p:cxnSp>
      <p:sp>
        <p:nvSpPr>
          <p:cNvPr id="559" name="Google Shape;559;p87"/>
          <p:cNvSpPr txBox="1"/>
          <p:nvPr/>
        </p:nvSpPr>
        <p:spPr>
          <a:xfrm>
            <a:off x="2569525" y="2433525"/>
            <a:ext cx="1667400" cy="18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a" sz="1000">
                <a:solidFill>
                  <a:srgbClr val="292B3D"/>
                </a:solidFill>
                <a:latin typeface="DM Sans"/>
                <a:ea typeface="DM Sans"/>
                <a:cs typeface="DM Sans"/>
                <a:sym typeface="DM Sans"/>
              </a:rPr>
              <a:t>Alberte Hannibal </a:t>
            </a:r>
            <a:endParaRPr b="1" sz="10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rPr i="1" lang="da" sz="800">
                <a:solidFill>
                  <a:srgbClr val="292B3D"/>
                </a:solidFill>
                <a:latin typeface="DM Sans"/>
                <a:ea typeface="DM Sans"/>
                <a:cs typeface="DM Sans"/>
                <a:sym typeface="DM Sans"/>
              </a:rPr>
              <a:t>Graduate in sales and expansion at JYSK</a:t>
            </a:r>
            <a:endParaRPr i="1" sz="8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t/>
            </a:r>
            <a:endParaRPr sz="800">
              <a:solidFill>
                <a:schemeClr val="dk1"/>
              </a:solidFill>
              <a:latin typeface="DM Sans"/>
              <a:ea typeface="DM Sans"/>
              <a:cs typeface="DM Sans"/>
              <a:sym typeface="DM Sans"/>
            </a:endParaRPr>
          </a:p>
          <a:p>
            <a:pPr indent="0" lvl="0" marL="0" rtl="0" algn="l">
              <a:lnSpc>
                <a:spcPct val="115000"/>
              </a:lnSpc>
              <a:spcBef>
                <a:spcPts val="0"/>
              </a:spcBef>
              <a:spcAft>
                <a:spcPts val="0"/>
              </a:spcAft>
              <a:buNone/>
            </a:pPr>
            <a:r>
              <a:rPr lang="da" sz="800">
                <a:solidFill>
                  <a:schemeClr val="dk1"/>
                </a:solidFill>
                <a:latin typeface="DM Sans"/>
                <a:ea typeface="DM Sans"/>
                <a:cs typeface="DM Sans"/>
                <a:sym typeface="DM Sans"/>
              </a:rPr>
              <a:t>Studied Commercial and Retail Management at BSS</a:t>
            </a:r>
            <a:endParaRPr sz="800">
              <a:solidFill>
                <a:srgbClr val="292B3D"/>
              </a:solidFill>
              <a:latin typeface="DM Sans"/>
              <a:ea typeface="DM Sans"/>
              <a:cs typeface="DM Sans"/>
              <a:sym typeface="DM Sans"/>
            </a:endParaRPr>
          </a:p>
        </p:txBody>
      </p:sp>
      <p:cxnSp>
        <p:nvCxnSpPr>
          <p:cNvPr id="560" name="Google Shape;560;p87"/>
          <p:cNvCxnSpPr/>
          <p:nvPr/>
        </p:nvCxnSpPr>
        <p:spPr>
          <a:xfrm flipH="1">
            <a:off x="4405500" y="2438575"/>
            <a:ext cx="12600" cy="1645200"/>
          </a:xfrm>
          <a:prstGeom prst="straightConnector1">
            <a:avLst/>
          </a:prstGeom>
          <a:noFill/>
          <a:ln cap="flat" cmpd="sng" w="9525">
            <a:solidFill>
              <a:srgbClr val="E0E1EB"/>
            </a:solidFill>
            <a:prstDash val="solid"/>
            <a:round/>
            <a:headEnd len="med" w="med" type="none"/>
            <a:tailEnd len="med" w="med" type="none"/>
          </a:ln>
        </p:spPr>
      </p:cxnSp>
      <p:cxnSp>
        <p:nvCxnSpPr>
          <p:cNvPr id="561" name="Google Shape;561;p87"/>
          <p:cNvCxnSpPr/>
          <p:nvPr/>
        </p:nvCxnSpPr>
        <p:spPr>
          <a:xfrm flipH="1">
            <a:off x="6564750" y="2438575"/>
            <a:ext cx="8700" cy="1671600"/>
          </a:xfrm>
          <a:prstGeom prst="straightConnector1">
            <a:avLst/>
          </a:prstGeom>
          <a:noFill/>
          <a:ln cap="flat" cmpd="sng" w="9525">
            <a:solidFill>
              <a:srgbClr val="E0E1EB"/>
            </a:solidFill>
            <a:prstDash val="solid"/>
            <a:round/>
            <a:headEnd len="med" w="med" type="none"/>
            <a:tailEnd len="med" w="med" type="none"/>
          </a:ln>
        </p:spPr>
      </p:cxnSp>
      <p:sp>
        <p:nvSpPr>
          <p:cNvPr id="562" name="Google Shape;562;p87"/>
          <p:cNvSpPr txBox="1"/>
          <p:nvPr/>
        </p:nvSpPr>
        <p:spPr>
          <a:xfrm>
            <a:off x="4842200" y="2433525"/>
            <a:ext cx="1543800" cy="18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a" sz="1000">
                <a:solidFill>
                  <a:srgbClr val="292B3D"/>
                </a:solidFill>
                <a:latin typeface="DM Sans"/>
                <a:ea typeface="DM Sans"/>
                <a:cs typeface="DM Sans"/>
                <a:sym typeface="DM Sans"/>
              </a:rPr>
              <a:t>Emilie Sunekær</a:t>
            </a:r>
            <a:endParaRPr b="1" sz="10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rPr i="1" lang="da" sz="800">
                <a:solidFill>
                  <a:srgbClr val="292B3D"/>
                </a:solidFill>
                <a:latin typeface="DM Sans"/>
                <a:ea typeface="DM Sans"/>
                <a:cs typeface="DM Sans"/>
                <a:sym typeface="DM Sans"/>
              </a:rPr>
              <a:t>Executive A</a:t>
            </a:r>
            <a:r>
              <a:rPr i="1" lang="da" sz="800">
                <a:solidFill>
                  <a:srgbClr val="292B3D"/>
                </a:solidFill>
                <a:latin typeface="DM Sans"/>
                <a:ea typeface="DM Sans"/>
                <a:cs typeface="DM Sans"/>
                <a:sym typeface="DM Sans"/>
              </a:rPr>
              <a:t>ssistant</a:t>
            </a:r>
            <a:r>
              <a:rPr i="1" lang="da" sz="800">
                <a:solidFill>
                  <a:srgbClr val="292B3D"/>
                </a:solidFill>
                <a:latin typeface="DM Sans"/>
                <a:ea typeface="DM Sans"/>
                <a:cs typeface="DM Sans"/>
                <a:sym typeface="DM Sans"/>
              </a:rPr>
              <a:t> for Group Management </a:t>
            </a:r>
            <a:endParaRPr sz="8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t/>
            </a:r>
            <a:endParaRPr sz="8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rPr lang="da" sz="800">
                <a:solidFill>
                  <a:srgbClr val="292B3D"/>
                </a:solidFill>
                <a:latin typeface="DM Sans"/>
                <a:ea typeface="DM Sans"/>
                <a:cs typeface="DM Sans"/>
                <a:sym typeface="DM Sans"/>
              </a:rPr>
              <a:t>Studied Ethical Data Science at LSE. </a:t>
            </a:r>
            <a:endParaRPr sz="800">
              <a:solidFill>
                <a:srgbClr val="292B3D"/>
              </a:solidFill>
              <a:latin typeface="DM Sans"/>
              <a:ea typeface="DM Sans"/>
              <a:cs typeface="DM Sans"/>
              <a:sym typeface="DM Sans"/>
            </a:endParaRPr>
          </a:p>
        </p:txBody>
      </p:sp>
      <p:sp>
        <p:nvSpPr>
          <p:cNvPr id="563" name="Google Shape;563;p87"/>
          <p:cNvSpPr txBox="1"/>
          <p:nvPr/>
        </p:nvSpPr>
        <p:spPr>
          <a:xfrm>
            <a:off x="6991275" y="2433525"/>
            <a:ext cx="1667400" cy="1895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da" sz="1000">
                <a:solidFill>
                  <a:srgbClr val="292B3D"/>
                </a:solidFill>
                <a:latin typeface="DM Sans"/>
                <a:ea typeface="DM Sans"/>
                <a:cs typeface="DM Sans"/>
                <a:sym typeface="DM Sans"/>
              </a:rPr>
              <a:t>Nicolai Andersen</a:t>
            </a:r>
            <a:endParaRPr b="1" sz="10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rPr i="1" lang="da" sz="800">
                <a:solidFill>
                  <a:srgbClr val="292B3D"/>
                </a:solidFill>
                <a:latin typeface="DM Sans"/>
                <a:ea typeface="DM Sans"/>
                <a:cs typeface="DM Sans"/>
                <a:sym typeface="DM Sans"/>
              </a:rPr>
              <a:t>Sr. Engineer,</a:t>
            </a:r>
            <a:endParaRPr i="1" sz="8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rPr i="1" lang="da" sz="800">
                <a:solidFill>
                  <a:srgbClr val="292B3D"/>
                </a:solidFill>
                <a:latin typeface="DM Sans"/>
                <a:ea typeface="DM Sans"/>
                <a:cs typeface="DM Sans"/>
                <a:sym typeface="DM Sans"/>
              </a:rPr>
              <a:t>Research &amp; Development  </a:t>
            </a:r>
            <a:endParaRPr i="1" sz="8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t/>
            </a:r>
            <a:endParaRPr i="1" sz="800">
              <a:solidFill>
                <a:srgbClr val="292B3D"/>
              </a:solidFill>
              <a:latin typeface="DM Sans"/>
              <a:ea typeface="DM Sans"/>
              <a:cs typeface="DM Sans"/>
              <a:sym typeface="DM Sans"/>
            </a:endParaRPr>
          </a:p>
          <a:p>
            <a:pPr indent="0" lvl="0" marL="0" rtl="0" algn="l">
              <a:lnSpc>
                <a:spcPct val="115000"/>
              </a:lnSpc>
              <a:spcBef>
                <a:spcPts val="0"/>
              </a:spcBef>
              <a:spcAft>
                <a:spcPts val="0"/>
              </a:spcAft>
              <a:buNone/>
            </a:pPr>
            <a:r>
              <a:rPr lang="da" sz="800">
                <a:solidFill>
                  <a:srgbClr val="292B3D"/>
                </a:solidFill>
                <a:latin typeface="DM Sans"/>
                <a:ea typeface="DM Sans"/>
                <a:cs typeface="DM Sans"/>
                <a:sym typeface="DM Sans"/>
              </a:rPr>
              <a:t>Studied Business Intelligence at BSS. </a:t>
            </a:r>
            <a:endParaRPr sz="800">
              <a:solidFill>
                <a:srgbClr val="292B3D"/>
              </a:solidFill>
              <a:latin typeface="DM Sans"/>
              <a:ea typeface="DM Sans"/>
              <a:cs typeface="DM Sans"/>
              <a:sym typeface="DM Sans"/>
            </a:endParaRPr>
          </a:p>
        </p:txBody>
      </p:sp>
      <p:pic>
        <p:nvPicPr>
          <p:cNvPr id="564" name="Google Shape;564;p87"/>
          <p:cNvPicPr preferRelativeResize="0"/>
          <p:nvPr/>
        </p:nvPicPr>
        <p:blipFill rotWithShape="1">
          <a:blip r:embed="rId4">
            <a:alphaModFix/>
          </a:blip>
          <a:srcRect b="0" l="0" r="0" t="0"/>
          <a:stretch/>
        </p:blipFill>
        <p:spPr>
          <a:xfrm>
            <a:off x="6955650" y="814575"/>
            <a:ext cx="1380300" cy="1380300"/>
          </a:xfrm>
          <a:prstGeom prst="ellipse">
            <a:avLst/>
          </a:prstGeom>
          <a:noFill/>
          <a:ln cap="flat" cmpd="sng" w="9525">
            <a:solidFill>
              <a:schemeClr val="dk2"/>
            </a:solidFill>
            <a:prstDash val="solid"/>
            <a:round/>
            <a:headEnd len="sm" w="sm" type="none"/>
            <a:tailEnd len="sm" w="sm" type="none"/>
          </a:ln>
        </p:spPr>
      </p:pic>
      <p:pic>
        <p:nvPicPr>
          <p:cNvPr id="565" name="Google Shape;565;p87"/>
          <p:cNvPicPr preferRelativeResize="0"/>
          <p:nvPr/>
        </p:nvPicPr>
        <p:blipFill rotWithShape="1">
          <a:blip r:embed="rId5">
            <a:alphaModFix/>
          </a:blip>
          <a:srcRect b="34470" l="20637" r="17721" t="3498"/>
          <a:stretch/>
        </p:blipFill>
        <p:spPr>
          <a:xfrm>
            <a:off x="4779750" y="833175"/>
            <a:ext cx="1380300" cy="1343100"/>
          </a:xfrm>
          <a:prstGeom prst="ellipse">
            <a:avLst/>
          </a:prstGeom>
          <a:solidFill>
            <a:srgbClr val="4758EB"/>
          </a:solidFill>
          <a:ln cap="flat" cmpd="sng" w="9525">
            <a:solidFill>
              <a:schemeClr val="dk2"/>
            </a:solidFill>
            <a:prstDash val="solid"/>
            <a:round/>
            <a:headEnd len="sm" w="sm" type="none"/>
            <a:tailEnd len="sm" w="sm" type="none"/>
          </a:ln>
        </p:spPr>
      </p:pic>
      <p:pic>
        <p:nvPicPr>
          <p:cNvPr id="566" name="Google Shape;566;p87"/>
          <p:cNvPicPr preferRelativeResize="0"/>
          <p:nvPr/>
        </p:nvPicPr>
        <p:blipFill>
          <a:blip r:embed="rId6">
            <a:alphaModFix/>
          </a:blip>
          <a:stretch>
            <a:fillRect/>
          </a:stretch>
        </p:blipFill>
        <p:spPr>
          <a:xfrm>
            <a:off x="2641050" y="833175"/>
            <a:ext cx="1343100" cy="1343100"/>
          </a:xfrm>
          <a:prstGeom prst="ellipse">
            <a:avLst/>
          </a:prstGeom>
          <a:noFill/>
          <a:ln cap="flat" cmpd="sng" w="9525">
            <a:solidFill>
              <a:schemeClr val="dk2"/>
            </a:solidFill>
            <a:prstDash val="solid"/>
            <a:round/>
            <a:headEnd len="sm" w="sm" type="none"/>
            <a:tailEnd len="sm" w="sm" type="none"/>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0" name="Shape 1300"/>
        <p:cNvGrpSpPr/>
        <p:nvPr/>
      </p:nvGrpSpPr>
      <p:grpSpPr>
        <a:xfrm>
          <a:off x="0" y="0"/>
          <a:ext cx="0" cy="0"/>
          <a:chOff x="0" y="0"/>
          <a:chExt cx="0" cy="0"/>
        </a:xfrm>
      </p:grpSpPr>
      <p:pic>
        <p:nvPicPr>
          <p:cNvPr descr="A white curtain in a bedroom&#10;&#10;Description automatically generated" id="1301" name="Google Shape;1301;p123"/>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02" name="Google Shape;1302;p123"/>
          <p:cNvSpPr/>
          <p:nvPr/>
        </p:nvSpPr>
        <p:spPr>
          <a:xfrm rot="-5400000">
            <a:off x="-2229191" y="-1514456"/>
            <a:ext cx="7884684" cy="7953695"/>
          </a:xfrm>
          <a:prstGeom prst="rect">
            <a:avLst/>
          </a:prstGeom>
          <a:solidFill>
            <a:schemeClr val="dk1">
              <a:alpha val="8627"/>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03" name="Google Shape;1303;p123"/>
          <p:cNvPicPr preferRelativeResize="0"/>
          <p:nvPr/>
        </p:nvPicPr>
        <p:blipFill rotWithShape="1">
          <a:blip r:embed="rId4">
            <a:alphaModFix/>
          </a:blip>
          <a:srcRect b="0" l="0" r="0" t="0"/>
          <a:stretch/>
        </p:blipFill>
        <p:spPr>
          <a:xfrm>
            <a:off x="2597047" y="-193822"/>
            <a:ext cx="6576659" cy="6086294"/>
          </a:xfrm>
          <a:prstGeom prst="rect">
            <a:avLst/>
          </a:prstGeom>
          <a:noFill/>
          <a:ln>
            <a:noFill/>
          </a:ln>
        </p:spPr>
      </p:pic>
      <p:sp>
        <p:nvSpPr>
          <p:cNvPr id="1304" name="Google Shape;1304;p123"/>
          <p:cNvSpPr txBox="1"/>
          <p:nvPr/>
        </p:nvSpPr>
        <p:spPr>
          <a:xfrm>
            <a:off x="3724474" y="3851404"/>
            <a:ext cx="623174" cy="23083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da" sz="500">
                <a:solidFill>
                  <a:srgbClr val="034962"/>
                </a:solidFill>
                <a:latin typeface="Verdana"/>
                <a:ea typeface="Verdana"/>
                <a:cs typeface="Verdana"/>
                <a:sym typeface="Verdana"/>
              </a:rPr>
              <a:t>No of stores</a:t>
            </a:r>
            <a:endParaRPr b="1" i="0" sz="900">
              <a:solidFill>
                <a:srgbClr val="034962"/>
              </a:solidFill>
              <a:latin typeface="Verdana"/>
              <a:ea typeface="Verdana"/>
              <a:cs typeface="Verdana"/>
              <a:sym typeface="Verdana"/>
            </a:endParaRPr>
          </a:p>
          <a:p>
            <a:pPr indent="0" lvl="0" marL="0" marR="0" rtl="0" algn="ctr">
              <a:spcBef>
                <a:spcPts val="0"/>
              </a:spcBef>
              <a:spcAft>
                <a:spcPts val="0"/>
              </a:spcAft>
              <a:buNone/>
            </a:pPr>
            <a:r>
              <a:t/>
            </a:r>
            <a:endParaRPr b="0" i="0" sz="500">
              <a:solidFill>
                <a:srgbClr val="034962"/>
              </a:solidFill>
              <a:latin typeface="Verdana"/>
              <a:ea typeface="Verdana"/>
              <a:cs typeface="Verdana"/>
              <a:sym typeface="Verdana"/>
            </a:endParaRPr>
          </a:p>
        </p:txBody>
      </p:sp>
      <p:sp>
        <p:nvSpPr>
          <p:cNvPr id="1305" name="Google Shape;1305;p123"/>
          <p:cNvSpPr txBox="1"/>
          <p:nvPr/>
        </p:nvSpPr>
        <p:spPr>
          <a:xfrm>
            <a:off x="430491" y="1280183"/>
            <a:ext cx="2621467" cy="1396649"/>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dk1"/>
              </a:buClr>
              <a:buSzPts val="1400"/>
              <a:buFont typeface="Verdana"/>
              <a:buNone/>
            </a:pPr>
            <a:r>
              <a:t/>
            </a:r>
            <a:endParaRPr b="0" i="0" sz="1400">
              <a:solidFill>
                <a:schemeClr val="lt1"/>
              </a:solidFill>
              <a:latin typeface="Verdana"/>
              <a:ea typeface="Verdana"/>
              <a:cs typeface="Verdana"/>
              <a:sym typeface="Verdana"/>
            </a:endParaRPr>
          </a:p>
        </p:txBody>
      </p:sp>
      <p:sp>
        <p:nvSpPr>
          <p:cNvPr id="1306" name="Google Shape;1306;p123"/>
          <p:cNvSpPr txBox="1"/>
          <p:nvPr/>
        </p:nvSpPr>
        <p:spPr>
          <a:xfrm>
            <a:off x="442913" y="420589"/>
            <a:ext cx="4020503" cy="72869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2100"/>
              <a:buFont typeface="Verdana"/>
              <a:buNone/>
            </a:pPr>
            <a:r>
              <a:rPr b="1" i="0" lang="da" sz="2100" cap="none">
                <a:solidFill>
                  <a:schemeClr val="lt1"/>
                </a:solidFill>
                <a:latin typeface="Verdana"/>
                <a:ea typeface="Verdana"/>
                <a:cs typeface="Verdana"/>
                <a:sym typeface="Verdana"/>
              </a:rPr>
              <a:t>EVOLUTION OF ROMANIAN STORES </a:t>
            </a:r>
            <a:endParaRPr b="1" i="0" sz="2100" u="none" cap="none" strike="noStrike">
              <a:solidFill>
                <a:schemeClr val="lt1"/>
              </a:solidFill>
              <a:latin typeface="Verdana"/>
              <a:ea typeface="Verdana"/>
              <a:cs typeface="Verdana"/>
              <a:sym typeface="Verdana"/>
            </a:endParaRPr>
          </a:p>
        </p:txBody>
      </p:sp>
      <p:sp>
        <p:nvSpPr>
          <p:cNvPr id="1307" name="Google Shape;1307;p123"/>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308" name="Google Shape;1308;p123"/>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solidFill>
                  <a:schemeClr val="lt1"/>
                </a:solidFill>
              </a:rPr>
              <a:t>‹#›</a:t>
            </a:fld>
            <a:endParaRPr>
              <a:solidFill>
                <a:schemeClr val="lt1"/>
              </a:solidFill>
            </a:endParaRPr>
          </a:p>
        </p:txBody>
      </p:sp>
      <p:pic>
        <p:nvPicPr>
          <p:cNvPr id="1309" name="Google Shape;1309;p123"/>
          <p:cNvPicPr preferRelativeResize="0"/>
          <p:nvPr/>
        </p:nvPicPr>
        <p:blipFill rotWithShape="1">
          <a:blip r:embed="rId5">
            <a:alphaModFix/>
          </a:blip>
          <a:srcRect b="0" l="0" r="0" t="0"/>
          <a:stretch/>
        </p:blipFill>
        <p:spPr>
          <a:xfrm>
            <a:off x="221147" y="4692047"/>
            <a:ext cx="483704" cy="229123"/>
          </a:xfrm>
          <a:prstGeom prst="rect">
            <a:avLst/>
          </a:prstGeom>
          <a:noFill/>
          <a:ln>
            <a:noFill/>
          </a:ln>
        </p:spPr>
      </p:pic>
      <p:pic>
        <p:nvPicPr>
          <p:cNvPr id="1310" name="Google Shape;1310;p123"/>
          <p:cNvPicPr preferRelativeResize="0"/>
          <p:nvPr/>
        </p:nvPicPr>
        <p:blipFill rotWithShape="1">
          <a:blip r:embed="rId6">
            <a:alphaModFix/>
          </a:blip>
          <a:srcRect b="0" l="0" r="0" t="0"/>
          <a:stretch/>
        </p:blipFill>
        <p:spPr>
          <a:xfrm>
            <a:off x="4114799" y="1282007"/>
            <a:ext cx="3797902" cy="2601053"/>
          </a:xfrm>
          <a:prstGeom prst="rect">
            <a:avLst/>
          </a:prstGeom>
          <a:noFill/>
          <a:ln>
            <a:noFill/>
          </a:ln>
        </p:spPr>
      </p:pic>
      <p:pic>
        <p:nvPicPr>
          <p:cNvPr id="1311" name="Google Shape;1311;p123"/>
          <p:cNvPicPr preferRelativeResize="0"/>
          <p:nvPr/>
        </p:nvPicPr>
        <p:blipFill rotWithShape="1">
          <a:blip r:embed="rId7">
            <a:alphaModFix/>
          </a:blip>
          <a:srcRect b="0" l="0" r="0" t="0"/>
          <a:stretch/>
        </p:blipFill>
        <p:spPr>
          <a:xfrm>
            <a:off x="3865922" y="1161890"/>
            <a:ext cx="4398065" cy="2819719"/>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pic>
        <p:nvPicPr>
          <p:cNvPr descr="A living room with a couch and coffee table&#10;&#10;Description automatically generated" id="1317" name="Google Shape;1317;p124"/>
          <p:cNvPicPr preferRelativeResize="0"/>
          <p:nvPr/>
        </p:nvPicPr>
        <p:blipFill rotWithShape="1">
          <a:blip r:embed="rId3">
            <a:alphaModFix amt="70000"/>
          </a:blip>
          <a:srcRect b="0" l="0" r="0" t="0"/>
          <a:stretch/>
        </p:blipFill>
        <p:spPr>
          <a:xfrm flipH="1">
            <a:off x="6831677" y="1"/>
            <a:ext cx="2368907" cy="5143500"/>
          </a:xfrm>
          <a:prstGeom prst="rect">
            <a:avLst/>
          </a:prstGeom>
          <a:noFill/>
          <a:ln>
            <a:noFill/>
          </a:ln>
        </p:spPr>
      </p:pic>
      <p:pic>
        <p:nvPicPr>
          <p:cNvPr descr="A person in a blue shirt&#10;&#10;Description automatically generated" id="1318" name="Google Shape;1318;p124"/>
          <p:cNvPicPr preferRelativeResize="0"/>
          <p:nvPr/>
        </p:nvPicPr>
        <p:blipFill rotWithShape="1">
          <a:blip r:embed="rId4">
            <a:alphaModFix amt="70000"/>
          </a:blip>
          <a:srcRect b="0" l="0" r="0" t="-1"/>
          <a:stretch/>
        </p:blipFill>
        <p:spPr>
          <a:xfrm>
            <a:off x="4612801" y="1"/>
            <a:ext cx="2251772" cy="5143500"/>
          </a:xfrm>
          <a:prstGeom prst="rect">
            <a:avLst/>
          </a:prstGeom>
          <a:noFill/>
          <a:ln>
            <a:noFill/>
          </a:ln>
        </p:spPr>
      </p:pic>
      <p:pic>
        <p:nvPicPr>
          <p:cNvPr descr="A bed with a mattress&#10;&#10;Description automatically generated" id="1319" name="Google Shape;1319;p124"/>
          <p:cNvPicPr preferRelativeResize="0"/>
          <p:nvPr/>
        </p:nvPicPr>
        <p:blipFill rotWithShape="1">
          <a:blip r:embed="rId5">
            <a:alphaModFix amt="70000"/>
          </a:blip>
          <a:srcRect b="0" l="0" r="0" t="0"/>
          <a:stretch/>
        </p:blipFill>
        <p:spPr>
          <a:xfrm>
            <a:off x="2357972" y="1"/>
            <a:ext cx="2254235" cy="5143499"/>
          </a:xfrm>
          <a:prstGeom prst="rect">
            <a:avLst/>
          </a:prstGeom>
          <a:noFill/>
          <a:ln>
            <a:noFill/>
          </a:ln>
        </p:spPr>
      </p:pic>
      <p:pic>
        <p:nvPicPr>
          <p:cNvPr descr="A couch with pillows and a clock on the wall&#10;&#10;Description automatically generated" id="1320" name="Google Shape;1320;p124"/>
          <p:cNvPicPr preferRelativeResize="0"/>
          <p:nvPr/>
        </p:nvPicPr>
        <p:blipFill rotWithShape="1">
          <a:blip r:embed="rId6">
            <a:alphaModFix amt="70000"/>
          </a:blip>
          <a:srcRect b="0" l="0" r="0" t="0"/>
          <a:stretch/>
        </p:blipFill>
        <p:spPr>
          <a:xfrm>
            <a:off x="-1188" y="-30360"/>
            <a:ext cx="2371498" cy="5143499"/>
          </a:xfrm>
          <a:prstGeom prst="rect">
            <a:avLst/>
          </a:prstGeom>
          <a:noFill/>
          <a:ln>
            <a:noFill/>
          </a:ln>
        </p:spPr>
      </p:pic>
      <p:sp>
        <p:nvSpPr>
          <p:cNvPr id="1321" name="Google Shape;1321;p124"/>
          <p:cNvSpPr/>
          <p:nvPr/>
        </p:nvSpPr>
        <p:spPr>
          <a:xfrm>
            <a:off x="-203704" y="-108641"/>
            <a:ext cx="9641941" cy="5358079"/>
          </a:xfrm>
          <a:prstGeom prst="rect">
            <a:avLst/>
          </a:prstGeom>
          <a:solidFill>
            <a:srgbClr val="000000">
              <a:alpha val="14901"/>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2" name="Google Shape;1322;p124"/>
          <p:cNvSpPr/>
          <p:nvPr/>
        </p:nvSpPr>
        <p:spPr>
          <a:xfrm rot="-698226">
            <a:off x="3669950" y="1562582"/>
            <a:ext cx="1836351" cy="1313102"/>
          </a:xfrm>
          <a:prstGeom prst="rect">
            <a:avLst/>
          </a:prstGeom>
          <a:solidFill>
            <a:srgbClr val="FFFFFF">
              <a:alpha val="11764"/>
            </a:srgbClr>
          </a:solidFill>
          <a:ln>
            <a:noFill/>
          </a:ln>
        </p:spPr>
        <p:txBody>
          <a:bodyPr anchorCtr="0" anchor="ctr" bIns="34275" lIns="68575" spcFirstLastPara="1" rIns="68575" wrap="square" tIns="34275">
            <a:noAutofit/>
          </a:bodyPr>
          <a:lstStyle/>
          <a:p>
            <a:pPr indent="0" lvl="0" marL="0" marR="0" rtl="0" algn="ctr">
              <a:lnSpc>
                <a:spcPct val="100000"/>
              </a:lnSpc>
              <a:spcBef>
                <a:spcPts val="0"/>
              </a:spcBef>
              <a:spcAft>
                <a:spcPts val="0"/>
              </a:spcAft>
              <a:buClr>
                <a:schemeClr val="lt1"/>
              </a:buClr>
              <a:buSzPts val="1400"/>
              <a:buFont typeface="Calibri"/>
              <a:buNone/>
            </a:pPr>
            <a:r>
              <a:t/>
            </a:r>
            <a:endParaRPr b="0" i="0" sz="1400" u="none" cap="none" strike="noStrike">
              <a:solidFill>
                <a:srgbClr val="FFFFFF"/>
              </a:solidFill>
              <a:latin typeface="Calibri"/>
              <a:ea typeface="Calibri"/>
              <a:cs typeface="Calibri"/>
              <a:sym typeface="Calibri"/>
            </a:endParaRPr>
          </a:p>
        </p:txBody>
      </p:sp>
      <p:sp>
        <p:nvSpPr>
          <p:cNvPr id="1323" name="Google Shape;1323;p124"/>
          <p:cNvSpPr txBox="1"/>
          <p:nvPr>
            <p:ph idx="5" type="body"/>
          </p:nvPr>
        </p:nvSpPr>
        <p:spPr>
          <a:xfrm>
            <a:off x="643231" y="2980439"/>
            <a:ext cx="1082660" cy="453946"/>
          </a:xfrm>
          <a:prstGeom prst="rect">
            <a:avLst/>
          </a:prstGeom>
          <a:noFill/>
          <a:ln>
            <a:noFill/>
          </a:ln>
        </p:spPr>
        <p:txBody>
          <a:bodyPr anchorCtr="0" anchor="t" bIns="34275" lIns="68575" spcFirstLastPara="1" rIns="68575" wrap="square" tIns="34275">
            <a:normAutofit/>
          </a:bodyPr>
          <a:lstStyle/>
          <a:p>
            <a:pPr indent="0" lvl="0" marL="0" rtl="0" algn="ctr">
              <a:lnSpc>
                <a:spcPct val="90000"/>
              </a:lnSpc>
              <a:spcBef>
                <a:spcPts val="0"/>
              </a:spcBef>
              <a:spcAft>
                <a:spcPts val="0"/>
              </a:spcAft>
              <a:buClr>
                <a:schemeClr val="lt1"/>
              </a:buClr>
              <a:buSzPts val="1100"/>
              <a:buFont typeface="Verdana"/>
              <a:buNone/>
            </a:pPr>
            <a:r>
              <a:rPr b="1" lang="da" sz="1100"/>
              <a:t>Overview</a:t>
            </a:r>
            <a:endParaRPr/>
          </a:p>
        </p:txBody>
      </p:sp>
      <p:sp>
        <p:nvSpPr>
          <p:cNvPr id="1324" name="Google Shape;1324;p124"/>
          <p:cNvSpPr txBox="1"/>
          <p:nvPr/>
        </p:nvSpPr>
        <p:spPr>
          <a:xfrm>
            <a:off x="2943760" y="2980439"/>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1100"/>
              <a:buFont typeface="Verdana"/>
              <a:buNone/>
            </a:pPr>
            <a:r>
              <a:rPr b="1" i="0" lang="da" sz="1100" u="none" cap="none" strike="noStrike">
                <a:solidFill>
                  <a:srgbClr val="FFFFFF"/>
                </a:solidFill>
                <a:latin typeface="Verdana"/>
                <a:ea typeface="Verdana"/>
                <a:cs typeface="Verdana"/>
                <a:sym typeface="Verdana"/>
              </a:rPr>
              <a:t>Mission</a:t>
            </a:r>
            <a:endParaRPr sz="1100"/>
          </a:p>
        </p:txBody>
      </p:sp>
      <p:sp>
        <p:nvSpPr>
          <p:cNvPr id="1325" name="Google Shape;1325;p124"/>
          <p:cNvSpPr txBox="1"/>
          <p:nvPr/>
        </p:nvSpPr>
        <p:spPr>
          <a:xfrm>
            <a:off x="7474800" y="2992214"/>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1100"/>
              <a:buFont typeface="Verdana"/>
              <a:buNone/>
            </a:pPr>
            <a:r>
              <a:rPr b="1" i="0" lang="da" sz="1100" u="none" cap="none" strike="noStrike">
                <a:solidFill>
                  <a:srgbClr val="FFFFFF"/>
                </a:solidFill>
                <a:latin typeface="Verdana"/>
                <a:ea typeface="Verdana"/>
                <a:cs typeface="Verdana"/>
                <a:sym typeface="Verdana"/>
              </a:rPr>
              <a:t>Strategy</a:t>
            </a:r>
            <a:endParaRPr sz="1100"/>
          </a:p>
        </p:txBody>
      </p:sp>
      <p:sp>
        <p:nvSpPr>
          <p:cNvPr id="1326" name="Google Shape;1326;p124"/>
          <p:cNvSpPr txBox="1"/>
          <p:nvPr/>
        </p:nvSpPr>
        <p:spPr>
          <a:xfrm>
            <a:off x="5197357" y="3010337"/>
            <a:ext cx="1082660" cy="453946"/>
          </a:xfrm>
          <a:prstGeom prst="rect">
            <a:avLst/>
          </a:prstGeom>
          <a:noFill/>
          <a:ln>
            <a:noFill/>
          </a:ln>
        </p:spPr>
        <p:txBody>
          <a:bodyPr anchorCtr="0" anchor="t" bIns="34275" lIns="68575" spcFirstLastPara="1" rIns="68575" wrap="square" tIns="34275">
            <a:normAutofit/>
          </a:bodyPr>
          <a:lstStyle/>
          <a:p>
            <a:pPr indent="0" lvl="0" marL="0" marR="0" rtl="0" algn="ctr">
              <a:lnSpc>
                <a:spcPct val="90000"/>
              </a:lnSpc>
              <a:spcBef>
                <a:spcPts val="0"/>
              </a:spcBef>
              <a:spcAft>
                <a:spcPts val="0"/>
              </a:spcAft>
              <a:buClr>
                <a:srgbClr val="FFFFFF"/>
              </a:buClr>
              <a:buSzPts val="1100"/>
              <a:buFont typeface="Verdana"/>
              <a:buNone/>
            </a:pPr>
            <a:r>
              <a:rPr b="1" i="0" lang="da" sz="1100" u="none" cap="none" strike="noStrike">
                <a:solidFill>
                  <a:srgbClr val="FFFFFF"/>
                </a:solidFill>
                <a:latin typeface="Verdana"/>
                <a:ea typeface="Verdana"/>
                <a:cs typeface="Verdana"/>
                <a:sym typeface="Verdana"/>
              </a:rPr>
              <a:t>Vision</a:t>
            </a:r>
            <a:endParaRPr sz="1100"/>
          </a:p>
        </p:txBody>
      </p:sp>
      <p:pic>
        <p:nvPicPr>
          <p:cNvPr descr="A blue and white logo&#10;&#10;Description automatically generated" id="1327" name="Google Shape;1327;p124"/>
          <p:cNvPicPr preferRelativeResize="0"/>
          <p:nvPr/>
        </p:nvPicPr>
        <p:blipFill rotWithShape="1">
          <a:blip r:embed="rId7">
            <a:alphaModFix/>
          </a:blip>
          <a:srcRect b="0" l="0" r="0" t="0"/>
          <a:stretch/>
        </p:blipFill>
        <p:spPr>
          <a:xfrm>
            <a:off x="829808" y="1979468"/>
            <a:ext cx="709505" cy="896216"/>
          </a:xfrm>
          <a:prstGeom prst="rect">
            <a:avLst/>
          </a:prstGeom>
          <a:noFill/>
          <a:ln>
            <a:noFill/>
          </a:ln>
        </p:spPr>
      </p:pic>
      <p:pic>
        <p:nvPicPr>
          <p:cNvPr descr="A blue and white logo&#10;&#10;Description automatically generated" id="1328" name="Google Shape;1328;p124"/>
          <p:cNvPicPr preferRelativeResize="0"/>
          <p:nvPr/>
        </p:nvPicPr>
        <p:blipFill rotWithShape="1">
          <a:blip r:embed="rId8">
            <a:alphaModFix/>
          </a:blip>
          <a:srcRect b="0" l="0" r="0" t="0"/>
          <a:stretch/>
        </p:blipFill>
        <p:spPr>
          <a:xfrm>
            <a:off x="3130337" y="1979468"/>
            <a:ext cx="709505" cy="896216"/>
          </a:xfrm>
          <a:prstGeom prst="rect">
            <a:avLst/>
          </a:prstGeom>
          <a:noFill/>
          <a:ln>
            <a:noFill/>
          </a:ln>
        </p:spPr>
      </p:pic>
      <p:pic>
        <p:nvPicPr>
          <p:cNvPr descr="A blue bubble with a light bulb&#10;&#10;Description automatically generated" id="1329" name="Google Shape;1329;p124"/>
          <p:cNvPicPr preferRelativeResize="0"/>
          <p:nvPr/>
        </p:nvPicPr>
        <p:blipFill rotWithShape="1">
          <a:blip r:embed="rId9">
            <a:alphaModFix/>
          </a:blip>
          <a:srcRect b="0" l="0" r="0" t="0"/>
          <a:stretch/>
        </p:blipFill>
        <p:spPr>
          <a:xfrm>
            <a:off x="7661378" y="1991244"/>
            <a:ext cx="709504" cy="896216"/>
          </a:xfrm>
          <a:prstGeom prst="rect">
            <a:avLst/>
          </a:prstGeom>
          <a:noFill/>
          <a:ln>
            <a:noFill/>
          </a:ln>
        </p:spPr>
      </p:pic>
      <p:pic>
        <p:nvPicPr>
          <p:cNvPr descr="A blue and white logo&#10;&#10;Description automatically generated" id="1330" name="Google Shape;1330;p124"/>
          <p:cNvPicPr preferRelativeResize="0"/>
          <p:nvPr/>
        </p:nvPicPr>
        <p:blipFill rotWithShape="1">
          <a:blip r:embed="rId10">
            <a:alphaModFix/>
          </a:blip>
          <a:srcRect b="0" l="0" r="0" t="0"/>
          <a:stretch/>
        </p:blipFill>
        <p:spPr>
          <a:xfrm>
            <a:off x="5383934" y="1979468"/>
            <a:ext cx="709504" cy="896216"/>
          </a:xfrm>
          <a:prstGeom prst="rect">
            <a:avLst/>
          </a:prstGeom>
          <a:noFill/>
          <a:ln>
            <a:noFill/>
          </a:ln>
        </p:spPr>
      </p:pic>
      <p:sp>
        <p:nvSpPr>
          <p:cNvPr id="1331" name="Google Shape;1331;p124"/>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marR="0" rtl="0" algn="r">
              <a:lnSpc>
                <a:spcPct val="100000"/>
              </a:lnSpc>
              <a:spcBef>
                <a:spcPts val="0"/>
              </a:spcBef>
              <a:spcAft>
                <a:spcPts val="0"/>
              </a:spcAft>
              <a:buClr>
                <a:srgbClr val="D8D8D8"/>
              </a:buClr>
              <a:buSzPts val="600"/>
              <a:buFont typeface="Verdana"/>
              <a:buNone/>
            </a:pPr>
            <a:fld id="{00000000-1234-1234-1234-123412341234}" type="slidenum">
              <a:rPr b="0" i="0" lang="da" sz="600" u="none" cap="none" strike="noStrike">
                <a:solidFill>
                  <a:srgbClr val="D8D8D8"/>
                </a:solidFill>
                <a:latin typeface="Verdana"/>
                <a:ea typeface="Verdana"/>
                <a:cs typeface="Verdana"/>
                <a:sym typeface="Verdana"/>
              </a:rPr>
              <a:t>‹#›</a:t>
            </a:fld>
            <a:endParaRPr b="0" i="0" sz="600" u="none" cap="none" strike="noStrike">
              <a:solidFill>
                <a:srgbClr val="D8D8D8"/>
              </a:solidFill>
              <a:latin typeface="Verdana"/>
              <a:ea typeface="Verdana"/>
              <a:cs typeface="Verdana"/>
              <a:sym typeface="Verdana"/>
            </a:endParaRPr>
          </a:p>
        </p:txBody>
      </p:sp>
      <p:sp>
        <p:nvSpPr>
          <p:cNvPr id="1332" name="Google Shape;1332;p124"/>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pic>
        <p:nvPicPr>
          <p:cNvPr id="1333" name="Google Shape;1333;p124"/>
          <p:cNvPicPr preferRelativeResize="0"/>
          <p:nvPr/>
        </p:nvPicPr>
        <p:blipFill rotWithShape="1">
          <a:blip r:embed="rId11">
            <a:alphaModFix/>
          </a:blip>
          <a:srcRect b="0" l="0" r="0" t="0"/>
          <a:stretch/>
        </p:blipFill>
        <p:spPr>
          <a:xfrm>
            <a:off x="221147" y="4692047"/>
            <a:ext cx="483704" cy="229123"/>
          </a:xfrm>
          <a:prstGeom prst="rect">
            <a:avLst/>
          </a:prstGeom>
          <a:noFill/>
          <a:ln>
            <a:noFill/>
          </a:ln>
        </p:spPr>
      </p:pic>
      <p:sp>
        <p:nvSpPr>
          <p:cNvPr id="1334" name="Google Shape;1334;p124"/>
          <p:cNvSpPr/>
          <p:nvPr/>
        </p:nvSpPr>
        <p:spPr>
          <a:xfrm>
            <a:off x="-2753" y="-30360"/>
            <a:ext cx="6867325" cy="5173859"/>
          </a:xfrm>
          <a:prstGeom prst="rect">
            <a:avLst/>
          </a:prstGeom>
          <a:solidFill>
            <a:srgbClr val="FFFFFF">
              <a:alpha val="69803"/>
            </a:srgb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pic>
        <p:nvPicPr>
          <p:cNvPr descr="A blanket on a bed&#10;&#10;Description automatically generated" id="1340" name="Google Shape;1340;p125"/>
          <p:cNvPicPr preferRelativeResize="0"/>
          <p:nvPr/>
        </p:nvPicPr>
        <p:blipFill rotWithShape="1">
          <a:blip r:embed="rId3">
            <a:alphaModFix amt="82000"/>
          </a:blip>
          <a:srcRect b="0" l="0" r="0" t="0"/>
          <a:stretch/>
        </p:blipFill>
        <p:spPr>
          <a:xfrm>
            <a:off x="0" y="-1"/>
            <a:ext cx="9144000" cy="5143501"/>
          </a:xfrm>
          <a:prstGeom prst="rect">
            <a:avLst/>
          </a:prstGeom>
          <a:noFill/>
          <a:ln>
            <a:noFill/>
          </a:ln>
        </p:spPr>
      </p:pic>
      <p:pic>
        <p:nvPicPr>
          <p:cNvPr descr="A circular sign with text&#10;&#10;Description automatically generated" id="1341" name="Google Shape;1341;p125"/>
          <p:cNvPicPr preferRelativeResize="0"/>
          <p:nvPr/>
        </p:nvPicPr>
        <p:blipFill rotWithShape="1">
          <a:blip r:embed="rId4">
            <a:alphaModFix/>
          </a:blip>
          <a:srcRect b="0" l="0" r="0" t="0"/>
          <a:stretch/>
        </p:blipFill>
        <p:spPr>
          <a:xfrm>
            <a:off x="4395001" y="105371"/>
            <a:ext cx="3546556" cy="4872038"/>
          </a:xfrm>
          <a:prstGeom prst="rect">
            <a:avLst/>
          </a:prstGeom>
          <a:noFill/>
          <a:ln>
            <a:noFill/>
          </a:ln>
        </p:spPr>
      </p:pic>
      <p:sp>
        <p:nvSpPr>
          <p:cNvPr id="1342" name="Google Shape;1342;p125"/>
          <p:cNvSpPr/>
          <p:nvPr/>
        </p:nvSpPr>
        <p:spPr>
          <a:xfrm rot="-5400000">
            <a:off x="-2601010" y="-329556"/>
            <a:ext cx="7606906" cy="5572125"/>
          </a:xfrm>
          <a:prstGeom prst="rect">
            <a:avLst/>
          </a:prstGeom>
          <a:solidFill>
            <a:schemeClr val="dk1">
              <a:alpha val="11764"/>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43" name="Google Shape;1343;p125"/>
          <p:cNvSpPr txBox="1"/>
          <p:nvPr>
            <p:ph idx="1" type="subTitle"/>
          </p:nvPr>
        </p:nvSpPr>
        <p:spPr>
          <a:xfrm>
            <a:off x="451923" y="1503488"/>
            <a:ext cx="2122835" cy="1906037"/>
          </a:xfrm>
          <a:prstGeom prst="rect">
            <a:avLst/>
          </a:prstGeom>
          <a:noFill/>
          <a:ln>
            <a:noFill/>
          </a:ln>
        </p:spPr>
        <p:txBody>
          <a:bodyPr anchorCtr="0" anchor="t" bIns="34275" lIns="68575" spcFirstLastPara="1" rIns="68575" wrap="square" tIns="34275">
            <a:normAutofit/>
          </a:bodyPr>
          <a:lstStyle/>
          <a:p>
            <a:pPr indent="0" lvl="0" marL="0" rtl="0" algn="l">
              <a:lnSpc>
                <a:spcPct val="90000"/>
              </a:lnSpc>
              <a:spcBef>
                <a:spcPts val="0"/>
              </a:spcBef>
              <a:spcAft>
                <a:spcPts val="0"/>
              </a:spcAft>
              <a:buClr>
                <a:schemeClr val="lt1"/>
              </a:buClr>
              <a:buSzPts val="900"/>
              <a:buFont typeface="Verdana"/>
              <a:buNone/>
            </a:pPr>
            <a:r>
              <a:rPr lang="da" sz="900"/>
              <a:t>To win we need to make it easy and convenient for our customers to choose JYSK, no matter where or how they want to shop.</a:t>
            </a:r>
            <a:endParaRPr/>
          </a:p>
          <a:p>
            <a:pPr indent="0" lvl="0" marL="0" rtl="0" algn="l">
              <a:lnSpc>
                <a:spcPct val="90000"/>
              </a:lnSpc>
              <a:spcBef>
                <a:spcPts val="800"/>
              </a:spcBef>
              <a:spcAft>
                <a:spcPts val="0"/>
              </a:spcAft>
              <a:buClr>
                <a:schemeClr val="lt1"/>
              </a:buClr>
              <a:buSzPts val="900"/>
              <a:buFont typeface="Verdana"/>
              <a:buNone/>
            </a:pPr>
            <a:r>
              <a:rPr lang="da" sz="900"/>
              <a:t>We need to be closer to our customers, both by opening stores close to them and by understanding them and their needs even better.</a:t>
            </a:r>
            <a:endParaRPr/>
          </a:p>
          <a:p>
            <a:pPr indent="0" lvl="0" marL="0" rtl="0" algn="l">
              <a:lnSpc>
                <a:spcPct val="90000"/>
              </a:lnSpc>
              <a:spcBef>
                <a:spcPts val="800"/>
              </a:spcBef>
              <a:spcAft>
                <a:spcPts val="0"/>
              </a:spcAft>
              <a:buClr>
                <a:schemeClr val="lt1"/>
              </a:buClr>
              <a:buSzPts val="900"/>
              <a:buFont typeface="Verdana"/>
              <a:buNone/>
            </a:pPr>
            <a:r>
              <a:rPr lang="da" sz="900"/>
              <a:t>That is why our strategy is called: </a:t>
            </a:r>
            <a:br>
              <a:rPr lang="da" sz="900"/>
            </a:br>
            <a:r>
              <a:rPr lang="da" sz="900"/>
              <a:t>Seamless and Closer to the Customer.</a:t>
            </a:r>
            <a:endParaRPr/>
          </a:p>
        </p:txBody>
      </p:sp>
      <p:sp>
        <p:nvSpPr>
          <p:cNvPr id="1344" name="Google Shape;1344;p125"/>
          <p:cNvSpPr txBox="1"/>
          <p:nvPr>
            <p:ph type="title"/>
          </p:nvPr>
        </p:nvSpPr>
        <p:spPr>
          <a:xfrm>
            <a:off x="442913" y="420589"/>
            <a:ext cx="4020503" cy="724912"/>
          </a:xfrm>
          <a:prstGeom prst="rect">
            <a:avLst/>
          </a:prstGeom>
          <a:noFill/>
          <a:ln>
            <a:noFill/>
          </a:ln>
        </p:spPr>
        <p:txBody>
          <a:bodyPr anchorCtr="0" anchor="t" bIns="34275" lIns="68575" spcFirstLastPara="1" rIns="68575" wrap="square" tIns="34275">
            <a:noAutofit/>
          </a:bodyPr>
          <a:lstStyle/>
          <a:p>
            <a:pPr indent="0" lvl="0" marL="0" rtl="0" algn="l">
              <a:lnSpc>
                <a:spcPct val="100000"/>
              </a:lnSpc>
              <a:spcBef>
                <a:spcPts val="0"/>
              </a:spcBef>
              <a:spcAft>
                <a:spcPts val="0"/>
              </a:spcAft>
              <a:buClr>
                <a:schemeClr val="lt1"/>
              </a:buClr>
              <a:buSzPts val="2100"/>
              <a:buFont typeface="Verdana"/>
              <a:buNone/>
            </a:pPr>
            <a:r>
              <a:rPr lang="da" cap="none"/>
              <a:t>JYSK </a:t>
            </a:r>
            <a:br>
              <a:rPr lang="da" cap="none"/>
            </a:br>
            <a:r>
              <a:rPr b="0" lang="da" cap="none"/>
              <a:t>Strategy </a:t>
            </a:r>
            <a:br>
              <a:rPr b="0" lang="da" cap="none"/>
            </a:br>
            <a:r>
              <a:rPr b="0" lang="da" cap="none"/>
              <a:t>2020-2025</a:t>
            </a:r>
            <a:endParaRPr/>
          </a:p>
        </p:txBody>
      </p:sp>
      <p:sp>
        <p:nvSpPr>
          <p:cNvPr id="1345" name="Google Shape;1345;p125"/>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346" name="Google Shape;1346;p125"/>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pic>
        <p:nvPicPr>
          <p:cNvPr id="1347" name="Google Shape;1347;p125"/>
          <p:cNvPicPr preferRelativeResize="0"/>
          <p:nvPr/>
        </p:nvPicPr>
        <p:blipFill rotWithShape="1">
          <a:blip r:embed="rId5">
            <a:alphaModFix/>
          </a:blip>
          <a:srcRect b="0" l="0" r="0" t="0"/>
          <a:stretch/>
        </p:blipFill>
        <p:spPr>
          <a:xfrm>
            <a:off x="221147" y="4692047"/>
            <a:ext cx="483704" cy="229123"/>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2" name="Shape 1352"/>
        <p:cNvGrpSpPr/>
        <p:nvPr/>
      </p:nvGrpSpPr>
      <p:grpSpPr>
        <a:xfrm>
          <a:off x="0" y="0"/>
          <a:ext cx="0" cy="0"/>
          <a:chOff x="0" y="0"/>
          <a:chExt cx="0" cy="0"/>
        </a:xfrm>
      </p:grpSpPr>
      <p:pic>
        <p:nvPicPr>
          <p:cNvPr descr="A white curtain in a bedroom&#10;&#10;Description automatically generated" id="1353" name="Google Shape;1353;p126"/>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54" name="Google Shape;1354;p126"/>
          <p:cNvSpPr/>
          <p:nvPr/>
        </p:nvSpPr>
        <p:spPr>
          <a:xfrm rot="-5400000">
            <a:off x="-2229191" y="-1514456"/>
            <a:ext cx="7884684" cy="7953695"/>
          </a:xfrm>
          <a:prstGeom prst="rect">
            <a:avLst/>
          </a:prstGeom>
          <a:solidFill>
            <a:schemeClr val="dk1">
              <a:alpha val="8627"/>
            </a:schemeClr>
          </a:soli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55" name="Google Shape;1355;p126"/>
          <p:cNvPicPr preferRelativeResize="0"/>
          <p:nvPr/>
        </p:nvPicPr>
        <p:blipFill rotWithShape="1">
          <a:blip r:embed="rId4">
            <a:alphaModFix/>
          </a:blip>
          <a:srcRect b="0" l="0" r="0" t="0"/>
          <a:stretch/>
        </p:blipFill>
        <p:spPr>
          <a:xfrm>
            <a:off x="2597047" y="-193822"/>
            <a:ext cx="6576659" cy="6086294"/>
          </a:xfrm>
          <a:prstGeom prst="rect">
            <a:avLst/>
          </a:prstGeom>
          <a:noFill/>
          <a:ln>
            <a:noFill/>
          </a:ln>
        </p:spPr>
      </p:pic>
      <p:pic>
        <p:nvPicPr>
          <p:cNvPr id="1356" name="Google Shape;1356;p126"/>
          <p:cNvPicPr preferRelativeResize="0"/>
          <p:nvPr/>
        </p:nvPicPr>
        <p:blipFill rotWithShape="1">
          <a:blip r:embed="rId5">
            <a:alphaModFix/>
          </a:blip>
          <a:srcRect b="0" l="0" r="0" t="0"/>
          <a:stretch/>
        </p:blipFill>
        <p:spPr>
          <a:xfrm>
            <a:off x="3786809" y="1106829"/>
            <a:ext cx="4398065" cy="2819719"/>
          </a:xfrm>
          <a:prstGeom prst="rect">
            <a:avLst/>
          </a:prstGeom>
          <a:noFill/>
          <a:ln>
            <a:noFill/>
          </a:ln>
        </p:spPr>
      </p:pic>
      <p:sp>
        <p:nvSpPr>
          <p:cNvPr id="1357" name="Google Shape;1357;p126"/>
          <p:cNvSpPr txBox="1"/>
          <p:nvPr/>
        </p:nvSpPr>
        <p:spPr>
          <a:xfrm>
            <a:off x="3724474" y="3851404"/>
            <a:ext cx="623174" cy="23083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da" sz="500">
                <a:solidFill>
                  <a:srgbClr val="034962"/>
                </a:solidFill>
                <a:latin typeface="Verdana"/>
                <a:ea typeface="Verdana"/>
                <a:cs typeface="Verdana"/>
                <a:sym typeface="Verdana"/>
              </a:rPr>
              <a:t>TURNOVER</a:t>
            </a:r>
            <a:endParaRPr b="1" i="0" sz="900">
              <a:solidFill>
                <a:srgbClr val="034962"/>
              </a:solidFill>
              <a:latin typeface="Verdana"/>
              <a:ea typeface="Verdana"/>
              <a:cs typeface="Verdana"/>
              <a:sym typeface="Verdana"/>
            </a:endParaRPr>
          </a:p>
          <a:p>
            <a:pPr indent="0" lvl="0" marL="0" marR="0" rtl="0" algn="ctr">
              <a:spcBef>
                <a:spcPts val="0"/>
              </a:spcBef>
              <a:spcAft>
                <a:spcPts val="0"/>
              </a:spcAft>
              <a:buNone/>
            </a:pPr>
            <a:r>
              <a:rPr lang="da" sz="500">
                <a:solidFill>
                  <a:srgbClr val="034962"/>
                </a:solidFill>
                <a:latin typeface="Verdana"/>
                <a:ea typeface="Verdana"/>
                <a:cs typeface="Verdana"/>
                <a:sym typeface="Verdana"/>
              </a:rPr>
              <a:t>(billion DKK)</a:t>
            </a:r>
            <a:endParaRPr b="0" i="0" sz="500">
              <a:solidFill>
                <a:srgbClr val="034962"/>
              </a:solidFill>
              <a:latin typeface="Verdana"/>
              <a:ea typeface="Verdana"/>
              <a:cs typeface="Verdana"/>
              <a:sym typeface="Verdana"/>
            </a:endParaRPr>
          </a:p>
        </p:txBody>
      </p:sp>
      <p:sp>
        <p:nvSpPr>
          <p:cNvPr id="1358" name="Google Shape;1358;p126"/>
          <p:cNvSpPr txBox="1"/>
          <p:nvPr/>
        </p:nvSpPr>
        <p:spPr>
          <a:xfrm>
            <a:off x="7636615" y="3851404"/>
            <a:ext cx="623174" cy="230833"/>
          </a:xfrm>
          <a:prstGeom prst="rect">
            <a:avLst/>
          </a:prstGeom>
          <a:noFill/>
          <a:ln>
            <a:noFill/>
          </a:ln>
        </p:spPr>
        <p:txBody>
          <a:bodyPr anchorCtr="0" anchor="t" bIns="34275" lIns="68575" spcFirstLastPara="1" rIns="68575" wrap="square" tIns="34275">
            <a:spAutoFit/>
          </a:bodyPr>
          <a:lstStyle/>
          <a:p>
            <a:pPr indent="0" lvl="0" marL="0" marR="0" rtl="0" algn="ctr">
              <a:spcBef>
                <a:spcPts val="0"/>
              </a:spcBef>
              <a:spcAft>
                <a:spcPts val="0"/>
              </a:spcAft>
              <a:buNone/>
            </a:pPr>
            <a:r>
              <a:rPr b="1" i="0" lang="da" sz="500">
                <a:solidFill>
                  <a:srgbClr val="D87961"/>
                </a:solidFill>
                <a:latin typeface="Verdana"/>
                <a:ea typeface="Verdana"/>
                <a:cs typeface="Verdana"/>
                <a:sym typeface="Verdana"/>
              </a:rPr>
              <a:t>EBIT</a:t>
            </a:r>
            <a:endParaRPr b="1" i="0" sz="900">
              <a:solidFill>
                <a:srgbClr val="D87961"/>
              </a:solidFill>
              <a:latin typeface="Verdana"/>
              <a:ea typeface="Verdana"/>
              <a:cs typeface="Verdana"/>
              <a:sym typeface="Verdana"/>
            </a:endParaRPr>
          </a:p>
          <a:p>
            <a:pPr indent="0" lvl="0" marL="0" marR="0" rtl="0" algn="ctr">
              <a:spcBef>
                <a:spcPts val="0"/>
              </a:spcBef>
              <a:spcAft>
                <a:spcPts val="0"/>
              </a:spcAft>
              <a:buNone/>
            </a:pPr>
            <a:r>
              <a:rPr lang="da" sz="500">
                <a:solidFill>
                  <a:srgbClr val="D87961"/>
                </a:solidFill>
                <a:latin typeface="Verdana"/>
                <a:ea typeface="Verdana"/>
                <a:cs typeface="Verdana"/>
                <a:sym typeface="Verdana"/>
              </a:rPr>
              <a:t>(billion DKK)</a:t>
            </a:r>
            <a:endParaRPr b="0" i="0" sz="500">
              <a:solidFill>
                <a:srgbClr val="D87961"/>
              </a:solidFill>
              <a:latin typeface="Verdana"/>
              <a:ea typeface="Verdana"/>
              <a:cs typeface="Verdana"/>
              <a:sym typeface="Verdana"/>
            </a:endParaRPr>
          </a:p>
        </p:txBody>
      </p:sp>
      <p:sp>
        <p:nvSpPr>
          <p:cNvPr id="1359" name="Google Shape;1359;p126"/>
          <p:cNvSpPr txBox="1"/>
          <p:nvPr/>
        </p:nvSpPr>
        <p:spPr>
          <a:xfrm>
            <a:off x="430491" y="1280183"/>
            <a:ext cx="2621467" cy="1396649"/>
          </a:xfrm>
          <a:prstGeom prst="rect">
            <a:avLst/>
          </a:prstGeom>
          <a:noFill/>
          <a:ln>
            <a:noFill/>
          </a:ln>
        </p:spPr>
        <p:txBody>
          <a:bodyPr anchorCtr="0" anchor="t" bIns="34275" lIns="68575" spcFirstLastPara="1" rIns="68575" wrap="square" tIns="34275">
            <a:normAutofit/>
          </a:bodyPr>
          <a:lstStyle/>
          <a:p>
            <a:pPr indent="0" lvl="0" marL="0" marR="0" rtl="0" algn="l">
              <a:lnSpc>
                <a:spcPct val="90000"/>
              </a:lnSpc>
              <a:spcBef>
                <a:spcPts val="0"/>
              </a:spcBef>
              <a:spcAft>
                <a:spcPts val="0"/>
              </a:spcAft>
              <a:buClr>
                <a:schemeClr val="lt1"/>
              </a:buClr>
              <a:buSzPts val="1400"/>
              <a:buFont typeface="Verdana"/>
              <a:buNone/>
            </a:pPr>
            <a:r>
              <a:rPr b="0" i="0" lang="da" sz="1400">
                <a:solidFill>
                  <a:schemeClr val="lt1"/>
                </a:solidFill>
                <a:latin typeface="Verdana"/>
                <a:ea typeface="Verdana"/>
                <a:cs typeface="Verdana"/>
                <a:sym typeface="Verdana"/>
              </a:rPr>
              <a:t>Our financial year runs from 1 September to 31 August. The figures cover only JYSK and not JYSK Franchise.</a:t>
            </a:r>
            <a:endParaRPr sz="1100"/>
          </a:p>
        </p:txBody>
      </p:sp>
      <p:sp>
        <p:nvSpPr>
          <p:cNvPr id="1360" name="Google Shape;1360;p126"/>
          <p:cNvSpPr txBox="1"/>
          <p:nvPr/>
        </p:nvSpPr>
        <p:spPr>
          <a:xfrm>
            <a:off x="442913" y="420589"/>
            <a:ext cx="4020503" cy="728693"/>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chemeClr val="lt1"/>
              </a:buClr>
              <a:buSzPts val="2100"/>
              <a:buFont typeface="Verdana"/>
              <a:buNone/>
            </a:pPr>
            <a:r>
              <a:rPr b="1" i="0" lang="da" sz="2100" cap="none">
                <a:solidFill>
                  <a:schemeClr val="lt1"/>
                </a:solidFill>
                <a:latin typeface="Verdana"/>
                <a:ea typeface="Verdana"/>
                <a:cs typeface="Verdana"/>
                <a:sym typeface="Verdana"/>
              </a:rPr>
              <a:t>Results</a:t>
            </a:r>
            <a:endParaRPr sz="1100"/>
          </a:p>
          <a:p>
            <a:pPr indent="0" lvl="0" marL="0" marR="0" rtl="0" algn="l">
              <a:lnSpc>
                <a:spcPct val="100000"/>
              </a:lnSpc>
              <a:spcBef>
                <a:spcPts val="0"/>
              </a:spcBef>
              <a:spcAft>
                <a:spcPts val="0"/>
              </a:spcAft>
              <a:buClr>
                <a:schemeClr val="lt1"/>
              </a:buClr>
              <a:buSzPts val="2100"/>
              <a:buFont typeface="Verdana"/>
              <a:buNone/>
            </a:pPr>
            <a:r>
              <a:rPr b="0" i="0" lang="da" sz="2100" cap="none">
                <a:solidFill>
                  <a:schemeClr val="lt1"/>
                </a:solidFill>
                <a:latin typeface="Verdana"/>
                <a:ea typeface="Verdana"/>
                <a:cs typeface="Verdana"/>
                <a:sym typeface="Verdana"/>
              </a:rPr>
              <a:t>2023/24</a:t>
            </a:r>
            <a:endParaRPr b="1" i="0" sz="2100" cap="none">
              <a:solidFill>
                <a:schemeClr val="lt1"/>
              </a:solidFill>
              <a:latin typeface="Verdana"/>
              <a:ea typeface="Verdana"/>
              <a:cs typeface="Verdana"/>
              <a:sym typeface="Verdana"/>
            </a:endParaRPr>
          </a:p>
        </p:txBody>
      </p:sp>
      <p:sp>
        <p:nvSpPr>
          <p:cNvPr id="1361" name="Google Shape;1361;p126"/>
          <p:cNvSpPr txBox="1"/>
          <p:nvPr>
            <p:ph idx="3"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362" name="Google Shape;1362;p126"/>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solidFill>
                  <a:schemeClr val="lt1"/>
                </a:solidFill>
              </a:rPr>
              <a:t>‹#›</a:t>
            </a:fld>
            <a:endParaRPr>
              <a:solidFill>
                <a:schemeClr val="lt1"/>
              </a:solidFill>
            </a:endParaRPr>
          </a:p>
        </p:txBody>
      </p:sp>
      <p:pic>
        <p:nvPicPr>
          <p:cNvPr id="1363" name="Google Shape;1363;p126"/>
          <p:cNvPicPr preferRelativeResize="0"/>
          <p:nvPr/>
        </p:nvPicPr>
        <p:blipFill rotWithShape="1">
          <a:blip r:embed="rId6">
            <a:alphaModFix/>
          </a:blip>
          <a:srcRect b="0" l="0" r="0" t="0"/>
          <a:stretch/>
        </p:blipFill>
        <p:spPr>
          <a:xfrm>
            <a:off x="221147" y="4692047"/>
            <a:ext cx="483704" cy="229123"/>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8" name="Shape 1368"/>
        <p:cNvGrpSpPr/>
        <p:nvPr/>
      </p:nvGrpSpPr>
      <p:grpSpPr>
        <a:xfrm>
          <a:off x="0" y="0"/>
          <a:ext cx="0" cy="0"/>
          <a:chOff x="0" y="0"/>
          <a:chExt cx="0" cy="0"/>
        </a:xfrm>
      </p:grpSpPr>
      <p:pic>
        <p:nvPicPr>
          <p:cNvPr descr="A person and person shopping for dishes&#10;&#10;Description automatically generated" id="1369" name="Google Shape;1369;p127"/>
          <p:cNvPicPr preferRelativeResize="0"/>
          <p:nvPr/>
        </p:nvPicPr>
        <p:blipFill rotWithShape="1">
          <a:blip r:embed="rId3">
            <a:alphaModFix/>
          </a:blip>
          <a:srcRect b="0" l="0" r="0" t="0"/>
          <a:stretch/>
        </p:blipFill>
        <p:spPr>
          <a:xfrm>
            <a:off x="1" y="0"/>
            <a:ext cx="9142484" cy="5143500"/>
          </a:xfrm>
          <a:prstGeom prst="rect">
            <a:avLst/>
          </a:prstGeom>
          <a:noFill/>
          <a:ln>
            <a:noFill/>
          </a:ln>
        </p:spPr>
      </p:pic>
      <p:sp>
        <p:nvSpPr>
          <p:cNvPr id="1370" name="Google Shape;1370;p127"/>
          <p:cNvSpPr/>
          <p:nvPr/>
        </p:nvSpPr>
        <p:spPr>
          <a:xfrm>
            <a:off x="1517" y="2571750"/>
            <a:ext cx="9144000" cy="2571750"/>
          </a:xfrm>
          <a:prstGeom prst="rect">
            <a:avLst/>
          </a:prstGeom>
          <a:gradFill>
            <a:gsLst>
              <a:gs pos="0">
                <a:srgbClr val="000000">
                  <a:alpha val="28235"/>
                </a:srgbClr>
              </a:gs>
              <a:gs pos="65000">
                <a:srgbClr val="000000">
                  <a:alpha val="0"/>
                </a:srgbClr>
              </a:gs>
              <a:gs pos="100000">
                <a:srgbClr val="000000">
                  <a:alpha val="0"/>
                </a:srgbClr>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sp>
        <p:nvSpPr>
          <p:cNvPr id="1371" name="Google Shape;1371;p127"/>
          <p:cNvSpPr/>
          <p:nvPr/>
        </p:nvSpPr>
        <p:spPr>
          <a:xfrm rot="5400000">
            <a:off x="-976313" y="976312"/>
            <a:ext cx="5143502" cy="3190878"/>
          </a:xfrm>
          <a:prstGeom prst="rect">
            <a:avLst/>
          </a:prstGeom>
          <a:gradFill>
            <a:gsLst>
              <a:gs pos="0">
                <a:srgbClr val="000000">
                  <a:alpha val="21176"/>
                </a:srgbClr>
              </a:gs>
              <a:gs pos="65000">
                <a:srgbClr val="000000">
                  <a:alpha val="0"/>
                </a:srgbClr>
              </a:gs>
              <a:gs pos="100000">
                <a:srgbClr val="000000">
                  <a:alpha val="0"/>
                </a:srgbClr>
              </a:gs>
            </a:gsLst>
            <a:lin ang="16200000" scaled="0"/>
          </a:gradFill>
          <a:ln>
            <a:noFill/>
          </a:ln>
        </p:spPr>
        <p:txBody>
          <a:bodyPr anchorCtr="0" anchor="ctr" bIns="34275" lIns="68575" spcFirstLastPara="1" rIns="68575" wrap="square" tIns="34275">
            <a:noAutofit/>
          </a:bodyPr>
          <a:lstStyle/>
          <a:p>
            <a:pPr indent="0" lvl="0" marL="0" marR="0" rtl="0" algn="ctr">
              <a:spcBef>
                <a:spcPts val="0"/>
              </a:spcBef>
              <a:spcAft>
                <a:spcPts val="0"/>
              </a:spcAft>
              <a:buNone/>
            </a:pPr>
            <a:r>
              <a:t/>
            </a:r>
            <a:endParaRPr sz="1400">
              <a:solidFill>
                <a:schemeClr val="lt1"/>
              </a:solidFill>
              <a:latin typeface="Calibri"/>
              <a:ea typeface="Calibri"/>
              <a:cs typeface="Calibri"/>
              <a:sym typeface="Calibri"/>
            </a:endParaRPr>
          </a:p>
        </p:txBody>
      </p:sp>
      <p:pic>
        <p:nvPicPr>
          <p:cNvPr id="1372" name="Google Shape;1372;p127"/>
          <p:cNvPicPr preferRelativeResize="0"/>
          <p:nvPr/>
        </p:nvPicPr>
        <p:blipFill rotWithShape="1">
          <a:blip r:embed="rId4">
            <a:alphaModFix/>
          </a:blip>
          <a:srcRect b="0" l="0" r="0" t="0"/>
          <a:stretch/>
        </p:blipFill>
        <p:spPr>
          <a:xfrm>
            <a:off x="3507316" y="1520833"/>
            <a:ext cx="2074079" cy="2637755"/>
          </a:xfrm>
          <a:prstGeom prst="rect">
            <a:avLst/>
          </a:prstGeom>
          <a:noFill/>
          <a:ln>
            <a:noFill/>
          </a:ln>
        </p:spPr>
      </p:pic>
      <p:sp>
        <p:nvSpPr>
          <p:cNvPr id="1373" name="Google Shape;1373;p127"/>
          <p:cNvSpPr txBox="1"/>
          <p:nvPr>
            <p:ph type="title"/>
          </p:nvPr>
        </p:nvSpPr>
        <p:spPr>
          <a:xfrm>
            <a:off x="3814525" y="2014985"/>
            <a:ext cx="1514951" cy="1113532"/>
          </a:xfrm>
          <a:prstGeom prst="rect">
            <a:avLst/>
          </a:prstGeom>
          <a:noFill/>
          <a:ln>
            <a:noFill/>
          </a:ln>
        </p:spPr>
        <p:txBody>
          <a:bodyPr anchorCtr="0" anchor="ctr" bIns="34275" lIns="68575" spcFirstLastPara="1" rIns="68575" wrap="square" tIns="34275">
            <a:noAutofit/>
          </a:bodyPr>
          <a:lstStyle/>
          <a:p>
            <a:pPr indent="0" lvl="0" marL="0" rtl="0" algn="ctr">
              <a:lnSpc>
                <a:spcPct val="100000"/>
              </a:lnSpc>
              <a:spcBef>
                <a:spcPts val="0"/>
              </a:spcBef>
              <a:spcAft>
                <a:spcPts val="0"/>
              </a:spcAft>
              <a:buClr>
                <a:schemeClr val="lt1"/>
              </a:buClr>
              <a:buSzPts val="2100"/>
              <a:buFont typeface="Verdana"/>
              <a:buNone/>
            </a:pPr>
            <a:r>
              <a:rPr lang="da" cap="none"/>
              <a:t>Thank you! </a:t>
            </a:r>
            <a:endParaRPr b="0" cap="none"/>
          </a:p>
        </p:txBody>
      </p:sp>
      <p:sp>
        <p:nvSpPr>
          <p:cNvPr id="1374" name="Google Shape;1374;p127"/>
          <p:cNvSpPr txBox="1"/>
          <p:nvPr>
            <p:ph idx="4" type="body"/>
          </p:nvPr>
        </p:nvSpPr>
        <p:spPr>
          <a:xfrm>
            <a:off x="0" y="5082779"/>
            <a:ext cx="9144000" cy="60721"/>
          </a:xfrm>
          <a:prstGeom prst="rect">
            <a:avLst/>
          </a:prstGeom>
          <a:solidFill>
            <a:schemeClr val="accent1"/>
          </a:solidFill>
          <a:ln>
            <a:noFill/>
          </a:ln>
        </p:spPr>
        <p:txBody>
          <a:bodyPr anchorCtr="0" anchor="t" bIns="34275" lIns="68575" spcFirstLastPara="1" rIns="68575" wrap="square" tIns="34275">
            <a:normAutofit fontScale="25000" lnSpcReduction="20000"/>
          </a:bodyPr>
          <a:lstStyle/>
          <a:p>
            <a:pPr indent="0" lvl="0" marL="0" rtl="0" algn="l">
              <a:lnSpc>
                <a:spcPct val="90000"/>
              </a:lnSpc>
              <a:spcBef>
                <a:spcPts val="0"/>
              </a:spcBef>
              <a:spcAft>
                <a:spcPts val="0"/>
              </a:spcAft>
              <a:buClr>
                <a:schemeClr val="dk2"/>
              </a:buClr>
              <a:buSzPct val="100000"/>
              <a:buFont typeface="Verdana"/>
              <a:buNone/>
            </a:pPr>
            <a:r>
              <a:t/>
            </a:r>
            <a:endParaRPr/>
          </a:p>
        </p:txBody>
      </p:sp>
      <p:sp>
        <p:nvSpPr>
          <p:cNvPr id="1375" name="Google Shape;1375;p127"/>
          <p:cNvSpPr txBox="1"/>
          <p:nvPr>
            <p:ph idx="12" type="sldNum"/>
          </p:nvPr>
        </p:nvSpPr>
        <p:spPr>
          <a:xfrm>
            <a:off x="8297372" y="4761770"/>
            <a:ext cx="404813" cy="273844"/>
          </a:xfrm>
          <a:prstGeom prst="rect">
            <a:avLst/>
          </a:prstGeom>
          <a:noFill/>
          <a:ln>
            <a:noFill/>
          </a:ln>
        </p:spPr>
        <p:txBody>
          <a:bodyPr anchorCtr="0" anchor="t" bIns="34275" lIns="68575" spcFirstLastPara="1" rIns="68575" wrap="square" tIns="34275">
            <a:noAutofit/>
          </a:bodyPr>
          <a:lstStyle/>
          <a:p>
            <a:pPr indent="0" lvl="0" marL="0" rtl="0" algn="r">
              <a:spcBef>
                <a:spcPts val="0"/>
              </a:spcBef>
              <a:spcAft>
                <a:spcPts val="0"/>
              </a:spcAft>
              <a:buNone/>
            </a:pPr>
            <a:fld id="{00000000-1234-1234-1234-123412341234}" type="slidenum">
              <a:rPr lang="da"/>
              <a:t>‹#›</a:t>
            </a:fld>
            <a:endParaRPr/>
          </a:p>
        </p:txBody>
      </p:sp>
      <p:grpSp>
        <p:nvGrpSpPr>
          <p:cNvPr id="1376" name="Google Shape;1376;p127"/>
          <p:cNvGrpSpPr/>
          <p:nvPr/>
        </p:nvGrpSpPr>
        <p:grpSpPr>
          <a:xfrm>
            <a:off x="221147" y="4692047"/>
            <a:ext cx="1840498" cy="229123"/>
            <a:chOff x="294863" y="6256062"/>
            <a:chExt cx="2453997" cy="305497"/>
          </a:xfrm>
        </p:grpSpPr>
        <p:pic>
          <p:nvPicPr>
            <p:cNvPr id="1377" name="Google Shape;1377;p127"/>
            <p:cNvPicPr preferRelativeResize="0"/>
            <p:nvPr/>
          </p:nvPicPr>
          <p:blipFill rotWithShape="1">
            <a:blip r:embed="rId5">
              <a:alphaModFix/>
            </a:blip>
            <a:srcRect b="0" l="0" r="0" t="0"/>
            <a:stretch/>
          </p:blipFill>
          <p:spPr>
            <a:xfrm>
              <a:off x="1137295" y="6357426"/>
              <a:ext cx="1611565" cy="121057"/>
            </a:xfrm>
            <a:prstGeom prst="rect">
              <a:avLst/>
            </a:prstGeom>
            <a:noFill/>
            <a:ln>
              <a:noFill/>
            </a:ln>
          </p:spPr>
        </p:pic>
        <p:pic>
          <p:nvPicPr>
            <p:cNvPr id="1378" name="Google Shape;1378;p127"/>
            <p:cNvPicPr preferRelativeResize="0"/>
            <p:nvPr/>
          </p:nvPicPr>
          <p:blipFill rotWithShape="1">
            <a:blip r:embed="rId6">
              <a:alphaModFix/>
            </a:blip>
            <a:srcRect b="0" l="0" r="0" t="0"/>
            <a:stretch/>
          </p:blipFill>
          <p:spPr>
            <a:xfrm>
              <a:off x="294863" y="6256062"/>
              <a:ext cx="644938" cy="305497"/>
            </a:xfrm>
            <a:prstGeom prst="rect">
              <a:avLst/>
            </a:prstGeom>
            <a:noFill/>
            <a:ln>
              <a:noFill/>
            </a:ln>
          </p:spPr>
        </p:pic>
      </p:gr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128"/>
          <p:cNvSpPr/>
          <p:nvPr/>
        </p:nvSpPr>
        <p:spPr>
          <a:xfrm>
            <a:off x="504300" y="2415675"/>
            <a:ext cx="8135400" cy="801600"/>
          </a:xfrm>
          <a:prstGeom prst="rect">
            <a:avLst/>
          </a:prstGeom>
          <a:solidFill>
            <a:srgbClr val="133C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84" name="Google Shape;1384;p128"/>
          <p:cNvSpPr txBox="1"/>
          <p:nvPr>
            <p:ph type="title"/>
          </p:nvPr>
        </p:nvSpPr>
        <p:spPr>
          <a:xfrm>
            <a:off x="490263" y="1115700"/>
            <a:ext cx="8135400" cy="2912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a:solidFill>
                  <a:schemeClr val="dk1"/>
                </a:solidFill>
              </a:rPr>
              <a:t>#1	Introducing s360</a:t>
            </a:r>
            <a:endParaRPr sz="12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rPr lang="da">
                <a:solidFill>
                  <a:schemeClr val="dk1"/>
                </a:solidFill>
              </a:rPr>
              <a:t>#2	JYSK as a Company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rPr lang="da">
                <a:solidFill>
                  <a:schemeClr val="lt1"/>
                </a:solidFill>
              </a:rPr>
              <a:t>#3	Presenting the case </a:t>
            </a:r>
            <a:endParaRPr>
              <a:solidFill>
                <a:schemeClr val="lt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rPr lang="da">
                <a:solidFill>
                  <a:schemeClr val="dk1"/>
                </a:solidFill>
              </a:rPr>
              <a:t>#4	Closing Marks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rgbClr val="888888"/>
              </a:solidFill>
            </a:endParaRPr>
          </a:p>
        </p:txBody>
      </p:sp>
      <p:sp>
        <p:nvSpPr>
          <p:cNvPr id="1385" name="Google Shape;1385;p128"/>
          <p:cNvSpPr txBox="1"/>
          <p:nvPr>
            <p:ph type="title"/>
          </p:nvPr>
        </p:nvSpPr>
        <p:spPr>
          <a:xfrm>
            <a:off x="425800" y="166025"/>
            <a:ext cx="3384300" cy="487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sz="1000">
                <a:solidFill>
                  <a:srgbClr val="133C8A"/>
                </a:solidFill>
                <a:latin typeface="DM Sans"/>
                <a:ea typeface="DM Sans"/>
                <a:cs typeface="DM Sans"/>
                <a:sym typeface="DM Sans"/>
              </a:rPr>
              <a:t>➔ Agenda</a:t>
            </a:r>
            <a:endParaRPr sz="1000">
              <a:solidFill>
                <a:srgbClr val="133C8A"/>
              </a:solidFill>
              <a:latin typeface="DM Sans"/>
              <a:ea typeface="DM Sans"/>
              <a:cs typeface="DM Sans"/>
              <a:sym typeface="DM Sans"/>
            </a:endParaRPr>
          </a:p>
        </p:txBody>
      </p:sp>
      <p:cxnSp>
        <p:nvCxnSpPr>
          <p:cNvPr id="1386" name="Google Shape;1386;p128"/>
          <p:cNvCxnSpPr/>
          <p:nvPr/>
        </p:nvCxnSpPr>
        <p:spPr>
          <a:xfrm>
            <a:off x="512613" y="1704225"/>
            <a:ext cx="8090700" cy="0"/>
          </a:xfrm>
          <a:prstGeom prst="straightConnector1">
            <a:avLst/>
          </a:prstGeom>
          <a:noFill/>
          <a:ln cap="flat" cmpd="sng" w="9525">
            <a:solidFill>
              <a:srgbClr val="888888"/>
            </a:solidFill>
            <a:prstDash val="solid"/>
            <a:round/>
            <a:headEnd len="med" w="med" type="none"/>
            <a:tailEnd len="med" w="med" type="none"/>
          </a:ln>
        </p:spPr>
      </p:cxn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sp>
        <p:nvSpPr>
          <p:cNvPr id="1391" name="Google Shape;1391;p129"/>
          <p:cNvSpPr/>
          <p:nvPr/>
        </p:nvSpPr>
        <p:spPr>
          <a:xfrm>
            <a:off x="4882780" y="1349675"/>
            <a:ext cx="713400" cy="2718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900">
                <a:solidFill>
                  <a:srgbClr val="FFFFFF"/>
                </a:solidFill>
                <a:latin typeface="DM Sans"/>
                <a:ea typeface="DM Sans"/>
                <a:cs typeface="DM Sans"/>
                <a:sym typeface="DM Sans"/>
              </a:rPr>
              <a:t>One size fits all</a:t>
            </a:r>
            <a:endParaRPr sz="900">
              <a:solidFill>
                <a:srgbClr val="FFFFFF"/>
              </a:solidFill>
              <a:latin typeface="DM Sans"/>
              <a:ea typeface="DM Sans"/>
              <a:cs typeface="DM Sans"/>
              <a:sym typeface="DM Sans"/>
            </a:endParaRPr>
          </a:p>
        </p:txBody>
      </p:sp>
      <p:sp>
        <p:nvSpPr>
          <p:cNvPr id="1392" name="Google Shape;1392;p129"/>
          <p:cNvSpPr/>
          <p:nvPr/>
        </p:nvSpPr>
        <p:spPr>
          <a:xfrm>
            <a:off x="4961908" y="3542038"/>
            <a:ext cx="713400" cy="601200"/>
          </a:xfrm>
          <a:prstGeom prst="rect">
            <a:avLst/>
          </a:prstGeom>
          <a:solidFill>
            <a:srgbClr val="555EAA"/>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500">
              <a:latin typeface="DM Sans"/>
              <a:ea typeface="DM Sans"/>
              <a:cs typeface="DM Sans"/>
              <a:sym typeface="DM Sans"/>
            </a:endParaRPr>
          </a:p>
        </p:txBody>
      </p:sp>
      <p:sp>
        <p:nvSpPr>
          <p:cNvPr id="1393" name="Google Shape;1393;p129"/>
          <p:cNvSpPr/>
          <p:nvPr/>
        </p:nvSpPr>
        <p:spPr>
          <a:xfrm>
            <a:off x="4961908" y="3218759"/>
            <a:ext cx="7134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800">
                <a:solidFill>
                  <a:srgbClr val="434343"/>
                </a:solidFill>
                <a:latin typeface="DM Sans"/>
                <a:ea typeface="DM Sans"/>
                <a:cs typeface="DM Sans"/>
                <a:sym typeface="DM Sans"/>
              </a:rPr>
              <a:t>One size, fits all</a:t>
            </a:r>
            <a:endParaRPr sz="800">
              <a:solidFill>
                <a:srgbClr val="434343"/>
              </a:solidFill>
              <a:latin typeface="DM Sans"/>
              <a:ea typeface="DM Sans"/>
              <a:cs typeface="DM Sans"/>
              <a:sym typeface="DM Sans"/>
            </a:endParaRPr>
          </a:p>
        </p:txBody>
      </p:sp>
      <p:sp>
        <p:nvSpPr>
          <p:cNvPr id="1394" name="Google Shape;1394;p129"/>
          <p:cNvSpPr/>
          <p:nvPr/>
        </p:nvSpPr>
        <p:spPr>
          <a:xfrm>
            <a:off x="5742343" y="3156369"/>
            <a:ext cx="713400" cy="987000"/>
          </a:xfrm>
          <a:prstGeom prst="rect">
            <a:avLst/>
          </a:prstGeom>
          <a:solidFill>
            <a:srgbClr val="555EAA">
              <a:alpha val="6863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500">
              <a:latin typeface="DM Sans"/>
              <a:ea typeface="DM Sans"/>
              <a:cs typeface="DM Sans"/>
              <a:sym typeface="DM Sans"/>
            </a:endParaRPr>
          </a:p>
        </p:txBody>
      </p:sp>
      <p:sp>
        <p:nvSpPr>
          <p:cNvPr id="1395" name="Google Shape;1395;p129"/>
          <p:cNvSpPr/>
          <p:nvPr/>
        </p:nvSpPr>
        <p:spPr>
          <a:xfrm>
            <a:off x="5742343" y="2844023"/>
            <a:ext cx="7134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800">
                <a:solidFill>
                  <a:srgbClr val="434343"/>
                </a:solidFill>
                <a:latin typeface="DM Sans"/>
                <a:ea typeface="DM Sans"/>
                <a:cs typeface="DM Sans"/>
                <a:sym typeface="DM Sans"/>
              </a:rPr>
              <a:t>Targeted</a:t>
            </a:r>
            <a:endParaRPr sz="800">
              <a:solidFill>
                <a:srgbClr val="434343"/>
              </a:solidFill>
              <a:latin typeface="DM Sans"/>
              <a:ea typeface="DM Sans"/>
              <a:cs typeface="DM Sans"/>
              <a:sym typeface="DM Sans"/>
            </a:endParaRPr>
          </a:p>
        </p:txBody>
      </p:sp>
      <p:sp>
        <p:nvSpPr>
          <p:cNvPr id="1396" name="Google Shape;1396;p129"/>
          <p:cNvSpPr/>
          <p:nvPr/>
        </p:nvSpPr>
        <p:spPr>
          <a:xfrm>
            <a:off x="6522777" y="2781633"/>
            <a:ext cx="713400" cy="1361400"/>
          </a:xfrm>
          <a:prstGeom prst="rect">
            <a:avLst/>
          </a:prstGeom>
          <a:solidFill>
            <a:srgbClr val="555EAA">
              <a:alpha val="4275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latin typeface="DM Sans"/>
              <a:ea typeface="DM Sans"/>
              <a:cs typeface="DM Sans"/>
              <a:sym typeface="DM Sans"/>
            </a:endParaRPr>
          </a:p>
        </p:txBody>
      </p:sp>
      <p:sp>
        <p:nvSpPr>
          <p:cNvPr id="1397" name="Google Shape;1397;p129"/>
          <p:cNvSpPr/>
          <p:nvPr/>
        </p:nvSpPr>
        <p:spPr>
          <a:xfrm>
            <a:off x="6522777" y="2456109"/>
            <a:ext cx="7134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800">
                <a:solidFill>
                  <a:srgbClr val="434343"/>
                </a:solidFill>
                <a:latin typeface="DM Sans"/>
                <a:ea typeface="DM Sans"/>
                <a:cs typeface="DM Sans"/>
                <a:sym typeface="DM Sans"/>
              </a:rPr>
              <a:t>Trigger based</a:t>
            </a:r>
            <a:endParaRPr sz="800">
              <a:solidFill>
                <a:srgbClr val="434343"/>
              </a:solidFill>
              <a:latin typeface="DM Sans"/>
              <a:ea typeface="DM Sans"/>
              <a:cs typeface="DM Sans"/>
              <a:sym typeface="DM Sans"/>
            </a:endParaRPr>
          </a:p>
        </p:txBody>
      </p:sp>
      <p:sp>
        <p:nvSpPr>
          <p:cNvPr id="1398" name="Google Shape;1398;p129"/>
          <p:cNvSpPr/>
          <p:nvPr/>
        </p:nvSpPr>
        <p:spPr>
          <a:xfrm>
            <a:off x="7303212" y="2393719"/>
            <a:ext cx="713400" cy="1749300"/>
          </a:xfrm>
          <a:prstGeom prst="rect">
            <a:avLst/>
          </a:prstGeom>
          <a:solidFill>
            <a:srgbClr val="747FDC">
              <a:alpha val="8940"/>
            </a:srgbClr>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sz="800">
              <a:latin typeface="DM Sans"/>
              <a:ea typeface="DM Sans"/>
              <a:cs typeface="DM Sans"/>
              <a:sym typeface="DM Sans"/>
            </a:endParaRPr>
          </a:p>
        </p:txBody>
      </p:sp>
      <p:sp>
        <p:nvSpPr>
          <p:cNvPr id="1399" name="Google Shape;1399;p129"/>
          <p:cNvSpPr/>
          <p:nvPr/>
        </p:nvSpPr>
        <p:spPr>
          <a:xfrm>
            <a:off x="7303212" y="2056185"/>
            <a:ext cx="7134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800">
                <a:solidFill>
                  <a:srgbClr val="434343"/>
                </a:solidFill>
                <a:latin typeface="DM Sans"/>
                <a:ea typeface="DM Sans"/>
                <a:cs typeface="DM Sans"/>
                <a:sym typeface="DM Sans"/>
              </a:rPr>
              <a:t>Integrated</a:t>
            </a:r>
            <a:endParaRPr sz="800">
              <a:solidFill>
                <a:srgbClr val="434343"/>
              </a:solidFill>
              <a:latin typeface="DM Sans"/>
              <a:ea typeface="DM Sans"/>
              <a:cs typeface="DM Sans"/>
              <a:sym typeface="DM Sans"/>
            </a:endParaRPr>
          </a:p>
        </p:txBody>
      </p:sp>
      <p:sp>
        <p:nvSpPr>
          <p:cNvPr id="1400" name="Google Shape;1400;p129"/>
          <p:cNvSpPr/>
          <p:nvPr/>
        </p:nvSpPr>
        <p:spPr>
          <a:xfrm>
            <a:off x="7985700" y="1673200"/>
            <a:ext cx="930300" cy="282900"/>
          </a:xfrm>
          <a:prstGeom prst="rect">
            <a:avLst/>
          </a:prstGeom>
          <a:solidFill>
            <a:srgbClr val="FFFF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800">
                <a:solidFill>
                  <a:srgbClr val="434343"/>
                </a:solidFill>
                <a:latin typeface="DM Sans"/>
                <a:ea typeface="DM Sans"/>
                <a:cs typeface="DM Sans"/>
                <a:sym typeface="DM Sans"/>
              </a:rPr>
              <a:t>1:1 communication</a:t>
            </a:r>
            <a:endParaRPr sz="800">
              <a:solidFill>
                <a:srgbClr val="434343"/>
              </a:solidFill>
              <a:latin typeface="DM Sans"/>
              <a:ea typeface="DM Sans"/>
              <a:cs typeface="DM Sans"/>
              <a:sym typeface="DM Sans"/>
            </a:endParaRPr>
          </a:p>
        </p:txBody>
      </p:sp>
      <p:cxnSp>
        <p:nvCxnSpPr>
          <p:cNvPr id="1401" name="Google Shape;1401;p129"/>
          <p:cNvCxnSpPr>
            <a:stCxn id="1402" idx="1"/>
            <a:endCxn id="1391" idx="1"/>
          </p:cNvCxnSpPr>
          <p:nvPr/>
        </p:nvCxnSpPr>
        <p:spPr>
          <a:xfrm rot="10800000">
            <a:off x="4882780" y="1485434"/>
            <a:ext cx="0" cy="2757900"/>
          </a:xfrm>
          <a:prstGeom prst="straightConnector1">
            <a:avLst/>
          </a:prstGeom>
          <a:noFill/>
          <a:ln cap="flat" cmpd="sng" w="9525">
            <a:solidFill>
              <a:srgbClr val="E6E0EB"/>
            </a:solidFill>
            <a:prstDash val="lgDash"/>
            <a:round/>
            <a:headEnd len="med" w="med" type="none"/>
            <a:tailEnd len="med" w="med" type="triangle"/>
          </a:ln>
        </p:spPr>
      </p:cxnSp>
      <p:sp>
        <p:nvSpPr>
          <p:cNvPr id="1402" name="Google Shape;1402;p129"/>
          <p:cNvSpPr/>
          <p:nvPr/>
        </p:nvSpPr>
        <p:spPr>
          <a:xfrm>
            <a:off x="4882780" y="4153784"/>
            <a:ext cx="713400" cy="17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900">
                <a:solidFill>
                  <a:srgbClr val="FFFFFF"/>
                </a:solidFill>
                <a:latin typeface="DM Sans"/>
                <a:ea typeface="DM Sans"/>
                <a:cs typeface="DM Sans"/>
                <a:sym typeface="DM Sans"/>
              </a:rPr>
              <a:t>One size fits all</a:t>
            </a:r>
            <a:endParaRPr sz="900">
              <a:solidFill>
                <a:srgbClr val="FFFFFF"/>
              </a:solidFill>
              <a:latin typeface="DM Sans"/>
              <a:ea typeface="DM Sans"/>
              <a:cs typeface="DM Sans"/>
              <a:sym typeface="DM Sans"/>
            </a:endParaRPr>
          </a:p>
        </p:txBody>
      </p:sp>
      <p:cxnSp>
        <p:nvCxnSpPr>
          <p:cNvPr id="1403" name="Google Shape;1403;p129"/>
          <p:cNvCxnSpPr>
            <a:stCxn id="1402" idx="1"/>
          </p:cNvCxnSpPr>
          <p:nvPr/>
        </p:nvCxnSpPr>
        <p:spPr>
          <a:xfrm>
            <a:off x="4882780" y="4243334"/>
            <a:ext cx="4032900" cy="0"/>
          </a:xfrm>
          <a:prstGeom prst="straightConnector1">
            <a:avLst/>
          </a:prstGeom>
          <a:noFill/>
          <a:ln cap="flat" cmpd="sng" w="9525">
            <a:solidFill>
              <a:srgbClr val="E0E1EB"/>
            </a:solidFill>
            <a:prstDash val="lgDash"/>
            <a:round/>
            <a:headEnd len="med" w="med" type="none"/>
            <a:tailEnd len="med" w="med" type="triangle"/>
          </a:ln>
        </p:spPr>
      </p:cxnSp>
      <p:sp>
        <p:nvSpPr>
          <p:cNvPr id="1404" name="Google Shape;1404;p129"/>
          <p:cNvSpPr/>
          <p:nvPr/>
        </p:nvSpPr>
        <p:spPr>
          <a:xfrm>
            <a:off x="6522774" y="4343625"/>
            <a:ext cx="966900" cy="17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900">
                <a:solidFill>
                  <a:srgbClr val="434343"/>
                </a:solidFill>
                <a:latin typeface="DM Sans"/>
                <a:ea typeface="DM Sans"/>
                <a:cs typeface="DM Sans"/>
                <a:sym typeface="DM Sans"/>
              </a:rPr>
              <a:t>Data-driven</a:t>
            </a:r>
            <a:endParaRPr sz="900">
              <a:solidFill>
                <a:srgbClr val="434343"/>
              </a:solidFill>
              <a:latin typeface="DM Sans"/>
              <a:ea typeface="DM Sans"/>
              <a:cs typeface="DM Sans"/>
              <a:sym typeface="DM Sans"/>
            </a:endParaRPr>
          </a:p>
        </p:txBody>
      </p:sp>
      <p:sp>
        <p:nvSpPr>
          <p:cNvPr id="1405" name="Google Shape;1405;p129"/>
          <p:cNvSpPr/>
          <p:nvPr/>
        </p:nvSpPr>
        <p:spPr>
          <a:xfrm rot="-5400000">
            <a:off x="3883425" y="2422029"/>
            <a:ext cx="1727100" cy="11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900">
                <a:solidFill>
                  <a:srgbClr val="434343"/>
                </a:solidFill>
                <a:latin typeface="DM Sans"/>
                <a:ea typeface="DM Sans"/>
                <a:cs typeface="DM Sans"/>
                <a:sym typeface="DM Sans"/>
              </a:rPr>
              <a:t>Return on investment</a:t>
            </a:r>
            <a:endParaRPr sz="900">
              <a:solidFill>
                <a:srgbClr val="434343"/>
              </a:solidFill>
              <a:latin typeface="DM Sans"/>
              <a:ea typeface="DM Sans"/>
              <a:cs typeface="DM Sans"/>
              <a:sym typeface="DM Sans"/>
            </a:endParaRPr>
          </a:p>
        </p:txBody>
      </p:sp>
      <p:sp>
        <p:nvSpPr>
          <p:cNvPr id="1406" name="Google Shape;1406;p129"/>
          <p:cNvSpPr txBox="1"/>
          <p:nvPr/>
        </p:nvSpPr>
        <p:spPr>
          <a:xfrm>
            <a:off x="431750" y="330000"/>
            <a:ext cx="8484000" cy="4128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rgbClr val="292B3D"/>
                </a:solidFill>
                <a:latin typeface="DM Serif Text"/>
                <a:ea typeface="DM Serif Text"/>
                <a:cs typeface="DM Serif Text"/>
                <a:sym typeface="DM Serif Text"/>
              </a:rPr>
              <a:t>So why is CA so important : </a:t>
            </a:r>
            <a:r>
              <a:rPr lang="da" sz="1800">
                <a:solidFill>
                  <a:srgbClr val="292B3D"/>
                </a:solidFill>
                <a:latin typeface="DM Serif Text"/>
                <a:ea typeface="DM Serif Text"/>
                <a:cs typeface="DM Serif Text"/>
                <a:sym typeface="DM Serif Text"/>
              </a:rPr>
              <a:t>The current trend in marketing</a:t>
            </a:r>
            <a:endParaRPr sz="1800">
              <a:solidFill>
                <a:srgbClr val="292B3D"/>
              </a:solidFill>
              <a:latin typeface="DM Serif Text"/>
              <a:ea typeface="DM Serif Text"/>
              <a:cs typeface="DM Serif Text"/>
              <a:sym typeface="DM Serif Text"/>
            </a:endParaRPr>
          </a:p>
        </p:txBody>
      </p:sp>
      <p:grpSp>
        <p:nvGrpSpPr>
          <p:cNvPr id="1407" name="Google Shape;1407;p129"/>
          <p:cNvGrpSpPr/>
          <p:nvPr/>
        </p:nvGrpSpPr>
        <p:grpSpPr>
          <a:xfrm>
            <a:off x="1645480" y="1644134"/>
            <a:ext cx="1543456" cy="1515081"/>
            <a:chOff x="1319445" y="1709650"/>
            <a:chExt cx="1336557" cy="1331237"/>
          </a:xfrm>
        </p:grpSpPr>
        <p:sp>
          <p:nvSpPr>
            <p:cNvPr id="1408" name="Google Shape;1408;p129"/>
            <p:cNvSpPr/>
            <p:nvPr/>
          </p:nvSpPr>
          <p:spPr>
            <a:xfrm>
              <a:off x="1319445" y="1711887"/>
              <a:ext cx="1329000" cy="1329000"/>
            </a:xfrm>
            <a:prstGeom prst="ellipse">
              <a:avLst/>
            </a:prstGeom>
            <a:noFill/>
            <a:ln cap="flat" cmpd="sng" w="76200">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09" name="Google Shape;1409;p129"/>
            <p:cNvSpPr/>
            <p:nvPr/>
          </p:nvSpPr>
          <p:spPr>
            <a:xfrm>
              <a:off x="1327003" y="1709650"/>
              <a:ext cx="1329000" cy="1329000"/>
            </a:xfrm>
            <a:prstGeom prst="arc">
              <a:avLst>
                <a:gd fmla="val 16200000" name="adj1"/>
                <a:gd fmla="val 14100050" name="adj2"/>
              </a:avLst>
            </a:prstGeom>
            <a:noFill/>
            <a:ln cap="flat" cmpd="sng" w="76200">
              <a:solidFill>
                <a:srgbClr val="747FDC"/>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410" name="Google Shape;1410;p129"/>
          <p:cNvSpPr txBox="1"/>
          <p:nvPr/>
        </p:nvSpPr>
        <p:spPr>
          <a:xfrm>
            <a:off x="377800" y="2544225"/>
            <a:ext cx="4078800" cy="2348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1300">
                <a:solidFill>
                  <a:srgbClr val="292B3D"/>
                </a:solidFill>
                <a:latin typeface="DM Sans"/>
                <a:ea typeface="DM Sans"/>
                <a:cs typeface="DM Sans"/>
                <a:sym typeface="DM Sans"/>
              </a:rPr>
              <a:t>of shoppers are more likely to buy from a company that offers </a:t>
            </a:r>
            <a:r>
              <a:rPr b="1" lang="da" sz="1300">
                <a:solidFill>
                  <a:srgbClr val="555EAA"/>
                </a:solidFill>
                <a:latin typeface="DM Sans"/>
                <a:ea typeface="DM Sans"/>
                <a:cs typeface="DM Sans"/>
                <a:sym typeface="DM Sans"/>
              </a:rPr>
              <a:t>personalized experiences</a:t>
            </a:r>
            <a:endParaRPr b="1" sz="1300">
              <a:solidFill>
                <a:srgbClr val="555EAA"/>
              </a:solidFill>
              <a:latin typeface="DM Sans"/>
              <a:ea typeface="DM Sans"/>
              <a:cs typeface="DM Sans"/>
              <a:sym typeface="DM Sans"/>
            </a:endParaRPr>
          </a:p>
          <a:p>
            <a:pPr indent="0" lvl="0" marL="0" rtl="0" algn="l">
              <a:spcBef>
                <a:spcPts val="0"/>
              </a:spcBef>
              <a:spcAft>
                <a:spcPts val="0"/>
              </a:spcAft>
              <a:buNone/>
            </a:pPr>
            <a:r>
              <a:t/>
            </a:r>
            <a:endParaRPr sz="2000">
              <a:solidFill>
                <a:srgbClr val="292B3D"/>
              </a:solidFill>
              <a:latin typeface="DM Sans"/>
              <a:ea typeface="DM Sans"/>
              <a:cs typeface="DM Sans"/>
              <a:sym typeface="DM Sans"/>
            </a:endParaRPr>
          </a:p>
        </p:txBody>
      </p:sp>
      <p:sp>
        <p:nvSpPr>
          <p:cNvPr id="1411" name="Google Shape;1411;p129"/>
          <p:cNvSpPr txBox="1"/>
          <p:nvPr/>
        </p:nvSpPr>
        <p:spPr>
          <a:xfrm>
            <a:off x="1692509" y="1646719"/>
            <a:ext cx="1487700" cy="1514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a" sz="4500">
                <a:latin typeface="Lexend Deca"/>
                <a:ea typeface="Lexend Deca"/>
                <a:cs typeface="Lexend Deca"/>
                <a:sym typeface="Lexend Deca"/>
              </a:rPr>
              <a:t>91%</a:t>
            </a:r>
            <a:endParaRPr sz="4500">
              <a:latin typeface="Lexend Deca"/>
              <a:ea typeface="Lexend Deca"/>
              <a:cs typeface="Lexend Deca"/>
              <a:sym typeface="Lexend Deca"/>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15" name="Shape 1415"/>
        <p:cNvGrpSpPr/>
        <p:nvPr/>
      </p:nvGrpSpPr>
      <p:grpSpPr>
        <a:xfrm>
          <a:off x="0" y="0"/>
          <a:ext cx="0" cy="0"/>
          <a:chOff x="0" y="0"/>
          <a:chExt cx="0" cy="0"/>
        </a:xfrm>
      </p:grpSpPr>
      <p:sp>
        <p:nvSpPr>
          <p:cNvPr id="1416" name="Google Shape;1416;p130"/>
          <p:cNvSpPr txBox="1"/>
          <p:nvPr>
            <p:ph type="title"/>
          </p:nvPr>
        </p:nvSpPr>
        <p:spPr>
          <a:xfrm>
            <a:off x="419175" y="368825"/>
            <a:ext cx="8503500" cy="4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sz="1800"/>
              <a:t>Today Case :</a:t>
            </a:r>
            <a:r>
              <a:rPr lang="da"/>
              <a:t> </a:t>
            </a:r>
            <a:r>
              <a:rPr lang="da" sz="1800">
                <a:solidFill>
                  <a:schemeClr val="dk1"/>
                </a:solidFill>
              </a:rPr>
              <a:t>Enhance JYSK’s Customer Experience with Data-Driven Insights</a:t>
            </a:r>
            <a:endParaRPr sz="1800">
              <a:solidFill>
                <a:schemeClr val="dk1"/>
              </a:solidFill>
            </a:endParaRPr>
          </a:p>
          <a:p>
            <a:pPr indent="0" lvl="0" marL="0" rtl="0" algn="l">
              <a:spcBef>
                <a:spcPts val="0"/>
              </a:spcBef>
              <a:spcAft>
                <a:spcPts val="0"/>
              </a:spcAft>
              <a:buNone/>
            </a:pPr>
            <a:r>
              <a:t/>
            </a:r>
            <a:endParaRPr/>
          </a:p>
        </p:txBody>
      </p:sp>
      <p:sp>
        <p:nvSpPr>
          <p:cNvPr id="1417" name="Google Shape;1417;p130"/>
          <p:cNvSpPr txBox="1"/>
          <p:nvPr/>
        </p:nvSpPr>
        <p:spPr>
          <a:xfrm>
            <a:off x="488400" y="882450"/>
            <a:ext cx="8167200" cy="585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1300">
                <a:solidFill>
                  <a:schemeClr val="dk1"/>
                </a:solidFill>
                <a:latin typeface="DM Sans"/>
                <a:ea typeface="DM Sans"/>
                <a:cs typeface="DM Sans"/>
                <a:sym typeface="DM Sans"/>
              </a:rPr>
              <a:t>Your mission is to develop a data-driven solution that increases profitability, enhances product recommendations and identifies purchase patterns.</a:t>
            </a:r>
            <a:endParaRPr/>
          </a:p>
        </p:txBody>
      </p:sp>
      <p:sp>
        <p:nvSpPr>
          <p:cNvPr id="1418" name="Google Shape;1418;p130"/>
          <p:cNvSpPr txBox="1"/>
          <p:nvPr/>
        </p:nvSpPr>
        <p:spPr>
          <a:xfrm>
            <a:off x="470175" y="1765375"/>
            <a:ext cx="8401500" cy="3115500"/>
          </a:xfrm>
          <a:prstGeom prst="rect">
            <a:avLst/>
          </a:prstGeom>
          <a:solidFill>
            <a:srgbClr val="133C8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a" sz="1900">
                <a:solidFill>
                  <a:schemeClr val="lt1"/>
                </a:solidFill>
                <a:latin typeface="DM Serif Text"/>
                <a:ea typeface="DM Serif Text"/>
                <a:cs typeface="DM Serif Text"/>
                <a:sym typeface="DM Serif Text"/>
              </a:rPr>
              <a:t>The problem statement:</a:t>
            </a:r>
            <a:r>
              <a:rPr i="1" lang="da" sz="1900">
                <a:solidFill>
                  <a:schemeClr val="lt1"/>
                </a:solidFill>
                <a:latin typeface="DM Sans"/>
                <a:ea typeface="DM Sans"/>
                <a:cs typeface="DM Sans"/>
                <a:sym typeface="DM Sans"/>
              </a:rPr>
              <a:t> </a:t>
            </a:r>
            <a:endParaRPr i="1" sz="1900">
              <a:solidFill>
                <a:schemeClr val="lt1"/>
              </a:solidFill>
              <a:latin typeface="DM Sans"/>
              <a:ea typeface="DM Sans"/>
              <a:cs typeface="DM Sans"/>
              <a:sym typeface="DM Sans"/>
            </a:endParaRPr>
          </a:p>
          <a:p>
            <a:pPr indent="0" lvl="0" marL="0" rtl="0" algn="ctr">
              <a:spcBef>
                <a:spcPts val="0"/>
              </a:spcBef>
              <a:spcAft>
                <a:spcPts val="0"/>
              </a:spcAft>
              <a:buNone/>
            </a:pPr>
            <a:r>
              <a:t/>
            </a:r>
            <a:endParaRPr i="1" sz="1900">
              <a:solidFill>
                <a:schemeClr val="lt1"/>
              </a:solidFill>
              <a:latin typeface="DM Sans"/>
              <a:ea typeface="DM Sans"/>
              <a:cs typeface="DM Sans"/>
              <a:sym typeface="DM Sans"/>
            </a:endParaRPr>
          </a:p>
          <a:p>
            <a:pPr indent="0" lvl="0" marL="0" rtl="0" algn="ctr">
              <a:lnSpc>
                <a:spcPct val="115000"/>
              </a:lnSpc>
              <a:spcBef>
                <a:spcPts val="0"/>
              </a:spcBef>
              <a:spcAft>
                <a:spcPts val="0"/>
              </a:spcAft>
              <a:buNone/>
            </a:pPr>
            <a:r>
              <a:rPr b="1" i="1" lang="da" sz="2900">
                <a:solidFill>
                  <a:schemeClr val="lt1"/>
                </a:solidFill>
                <a:latin typeface="DM Sans"/>
                <a:ea typeface="DM Sans"/>
                <a:cs typeface="DM Sans"/>
                <a:sym typeface="DM Sans"/>
              </a:rPr>
              <a:t>“How can JYSK use customer analytics to become more effective in identifying product relationships and cross-selling opportunities?”</a:t>
            </a:r>
            <a:r>
              <a:rPr b="1" lang="da" sz="2800">
                <a:solidFill>
                  <a:schemeClr val="lt1"/>
                </a:solidFill>
                <a:highlight>
                  <a:schemeClr val="lt1"/>
                </a:highlight>
              </a:rPr>
              <a:t> </a:t>
            </a:r>
            <a:endParaRPr b="1" sz="2800">
              <a:solidFill>
                <a:schemeClr val="lt1"/>
              </a:solidFill>
              <a:highlight>
                <a:schemeClr val="lt1"/>
              </a:highlight>
            </a:endParaRPr>
          </a:p>
          <a:p>
            <a:pPr indent="0" lvl="0" marL="0" rtl="0" algn="ctr">
              <a:spcBef>
                <a:spcPts val="0"/>
              </a:spcBef>
              <a:spcAft>
                <a:spcPts val="0"/>
              </a:spcAft>
              <a:buNone/>
            </a:pPr>
            <a:r>
              <a:t/>
            </a:r>
            <a:endParaRPr i="1" sz="1900">
              <a:solidFill>
                <a:srgbClr val="292B3D"/>
              </a:solidFill>
              <a:latin typeface="DM Sans"/>
              <a:ea typeface="DM Sans"/>
              <a:cs typeface="DM Sans"/>
              <a:sym typeface="DM Sans"/>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22" name="Shape 1422"/>
        <p:cNvGrpSpPr/>
        <p:nvPr/>
      </p:nvGrpSpPr>
      <p:grpSpPr>
        <a:xfrm>
          <a:off x="0" y="0"/>
          <a:ext cx="0" cy="0"/>
          <a:chOff x="0" y="0"/>
          <a:chExt cx="0" cy="0"/>
        </a:xfrm>
      </p:grpSpPr>
      <p:sp>
        <p:nvSpPr>
          <p:cNvPr id="1423" name="Google Shape;1423;p131"/>
          <p:cNvSpPr txBox="1"/>
          <p:nvPr>
            <p:ph type="title"/>
          </p:nvPr>
        </p:nvSpPr>
        <p:spPr>
          <a:xfrm>
            <a:off x="419175" y="368825"/>
            <a:ext cx="8503500" cy="4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sz="1800"/>
              <a:t>Today Case :</a:t>
            </a:r>
            <a:r>
              <a:rPr lang="da"/>
              <a:t> </a:t>
            </a:r>
            <a:r>
              <a:rPr lang="da" sz="1800">
                <a:solidFill>
                  <a:schemeClr val="dk1"/>
                </a:solidFill>
              </a:rPr>
              <a:t>The Requirements </a:t>
            </a:r>
            <a:endParaRPr/>
          </a:p>
        </p:txBody>
      </p:sp>
      <p:sp>
        <p:nvSpPr>
          <p:cNvPr id="1424" name="Google Shape;1424;p131"/>
          <p:cNvSpPr txBox="1"/>
          <p:nvPr/>
        </p:nvSpPr>
        <p:spPr>
          <a:xfrm>
            <a:off x="488400" y="882450"/>
            <a:ext cx="81672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
        <p:nvSpPr>
          <p:cNvPr id="1425" name="Google Shape;1425;p131"/>
          <p:cNvSpPr txBox="1"/>
          <p:nvPr/>
        </p:nvSpPr>
        <p:spPr>
          <a:xfrm>
            <a:off x="822825" y="1776300"/>
            <a:ext cx="2420100" cy="2647500"/>
          </a:xfrm>
          <a:prstGeom prst="rect">
            <a:avLst/>
          </a:prstGeom>
          <a:solidFill>
            <a:srgbClr val="133C8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a" sz="1900">
                <a:solidFill>
                  <a:schemeClr val="lt1"/>
                </a:solidFill>
                <a:latin typeface="DM Sans"/>
                <a:ea typeface="DM Sans"/>
                <a:cs typeface="DM Sans"/>
                <a:sym typeface="DM Sans"/>
              </a:rPr>
              <a:t>Work in groups: </a:t>
            </a:r>
            <a:endParaRPr b="1" sz="1900">
              <a:solidFill>
                <a:schemeClr val="lt1"/>
              </a:solidFill>
              <a:latin typeface="DM Sans"/>
              <a:ea typeface="DM Sans"/>
              <a:cs typeface="DM Sans"/>
              <a:sym typeface="DM Sans"/>
            </a:endParaRPr>
          </a:p>
          <a:p>
            <a:pPr indent="0" lvl="0" marL="0" rtl="0" algn="ctr">
              <a:spcBef>
                <a:spcPts val="0"/>
              </a:spcBef>
              <a:spcAft>
                <a:spcPts val="0"/>
              </a:spcAft>
              <a:buNone/>
            </a:pPr>
            <a:r>
              <a:t/>
            </a:r>
            <a:endParaRPr>
              <a:solidFill>
                <a:schemeClr val="lt1"/>
              </a:solidFill>
              <a:latin typeface="DM Sans"/>
              <a:ea typeface="DM Sans"/>
              <a:cs typeface="DM Sans"/>
              <a:sym typeface="DM Sans"/>
            </a:endParaRPr>
          </a:p>
          <a:p>
            <a:pPr indent="0" lvl="0" marL="0" rtl="0" algn="ctr">
              <a:spcBef>
                <a:spcPts val="0"/>
              </a:spcBef>
              <a:spcAft>
                <a:spcPts val="0"/>
              </a:spcAft>
              <a:buNone/>
            </a:pPr>
            <a:r>
              <a:rPr lang="da">
                <a:solidFill>
                  <a:schemeClr val="lt1"/>
                </a:solidFill>
                <a:latin typeface="DM Sans"/>
                <a:ea typeface="DM Sans"/>
                <a:cs typeface="DM Sans"/>
                <a:sym typeface="DM Sans"/>
              </a:rPr>
              <a:t>2-4 people</a:t>
            </a:r>
            <a:endParaRPr>
              <a:solidFill>
                <a:schemeClr val="lt1"/>
              </a:solidFill>
              <a:latin typeface="DM Sans"/>
              <a:ea typeface="DM Sans"/>
              <a:cs typeface="DM Sans"/>
              <a:sym typeface="DM Sans"/>
            </a:endParaRPr>
          </a:p>
          <a:p>
            <a:pPr indent="0" lvl="0" marL="0" rtl="0" algn="ctr">
              <a:spcBef>
                <a:spcPts val="0"/>
              </a:spcBef>
              <a:spcAft>
                <a:spcPts val="0"/>
              </a:spcAft>
              <a:buNone/>
            </a:pPr>
            <a:r>
              <a:t/>
            </a:r>
            <a:endParaRPr>
              <a:solidFill>
                <a:schemeClr val="lt1"/>
              </a:solidFill>
              <a:latin typeface="DM Sans"/>
              <a:ea typeface="DM Sans"/>
              <a:cs typeface="DM Sans"/>
              <a:sym typeface="DM Sans"/>
            </a:endParaRPr>
          </a:p>
          <a:p>
            <a:pPr indent="0" lvl="0" marL="0" rtl="0" algn="ctr">
              <a:spcBef>
                <a:spcPts val="0"/>
              </a:spcBef>
              <a:spcAft>
                <a:spcPts val="0"/>
              </a:spcAft>
              <a:buNone/>
            </a:pPr>
            <a:r>
              <a:t/>
            </a:r>
            <a:endParaRPr>
              <a:solidFill>
                <a:schemeClr val="lt1"/>
              </a:solidFill>
              <a:latin typeface="DM Sans"/>
              <a:ea typeface="DM Sans"/>
              <a:cs typeface="DM Sans"/>
              <a:sym typeface="DM Sans"/>
            </a:endParaRPr>
          </a:p>
          <a:p>
            <a:pPr indent="0" lvl="0" marL="0" rtl="0" algn="ctr">
              <a:spcBef>
                <a:spcPts val="0"/>
              </a:spcBef>
              <a:spcAft>
                <a:spcPts val="0"/>
              </a:spcAft>
              <a:buNone/>
            </a:pPr>
            <a:r>
              <a:t/>
            </a:r>
            <a:endParaRPr>
              <a:solidFill>
                <a:schemeClr val="lt1"/>
              </a:solidFill>
              <a:latin typeface="DM Sans"/>
              <a:ea typeface="DM Sans"/>
              <a:cs typeface="DM Sans"/>
              <a:sym typeface="DM Sans"/>
            </a:endParaRPr>
          </a:p>
          <a:p>
            <a:pPr indent="0" lvl="0" marL="0" rtl="0" algn="ctr">
              <a:spcBef>
                <a:spcPts val="0"/>
              </a:spcBef>
              <a:spcAft>
                <a:spcPts val="0"/>
              </a:spcAft>
              <a:buNone/>
            </a:pPr>
            <a:r>
              <a:t/>
            </a:r>
            <a:endParaRPr sz="1600">
              <a:solidFill>
                <a:schemeClr val="lt1"/>
              </a:solidFill>
              <a:latin typeface="DM Sans"/>
              <a:ea typeface="DM Sans"/>
              <a:cs typeface="DM Sans"/>
              <a:sym typeface="DM Sans"/>
            </a:endParaRPr>
          </a:p>
          <a:p>
            <a:pPr indent="0" lvl="0" marL="0" rtl="0" algn="ctr">
              <a:spcBef>
                <a:spcPts val="0"/>
              </a:spcBef>
              <a:spcAft>
                <a:spcPts val="0"/>
              </a:spcAft>
              <a:buNone/>
            </a:pPr>
            <a:r>
              <a:t/>
            </a:r>
            <a:endParaRPr>
              <a:solidFill>
                <a:schemeClr val="lt1"/>
              </a:solidFill>
              <a:latin typeface="DM Sans"/>
              <a:ea typeface="DM Sans"/>
              <a:cs typeface="DM Sans"/>
              <a:sym typeface="DM Sans"/>
            </a:endParaRPr>
          </a:p>
          <a:p>
            <a:pPr indent="0" lvl="0" marL="0" rtl="0" algn="ctr">
              <a:spcBef>
                <a:spcPts val="0"/>
              </a:spcBef>
              <a:spcAft>
                <a:spcPts val="0"/>
              </a:spcAft>
              <a:buNone/>
            </a:pPr>
            <a:r>
              <a:t/>
            </a:r>
            <a:endParaRPr>
              <a:solidFill>
                <a:schemeClr val="lt1"/>
              </a:solidFill>
              <a:latin typeface="DM Sans"/>
              <a:ea typeface="DM Sans"/>
              <a:cs typeface="DM Sans"/>
              <a:sym typeface="DM Sans"/>
            </a:endParaRPr>
          </a:p>
          <a:p>
            <a:pPr indent="0" lvl="0" marL="0" rtl="0" algn="ctr">
              <a:spcBef>
                <a:spcPts val="0"/>
              </a:spcBef>
              <a:spcAft>
                <a:spcPts val="0"/>
              </a:spcAft>
              <a:buNone/>
            </a:pPr>
            <a:r>
              <a:t/>
            </a:r>
            <a:endParaRPr>
              <a:solidFill>
                <a:schemeClr val="lt1"/>
              </a:solidFill>
              <a:latin typeface="DM Sans"/>
              <a:ea typeface="DM Sans"/>
              <a:cs typeface="DM Sans"/>
              <a:sym typeface="DM Sans"/>
            </a:endParaRPr>
          </a:p>
          <a:p>
            <a:pPr indent="0" lvl="0" marL="0" rtl="0" algn="ctr">
              <a:spcBef>
                <a:spcPts val="0"/>
              </a:spcBef>
              <a:spcAft>
                <a:spcPts val="0"/>
              </a:spcAft>
              <a:buNone/>
            </a:pPr>
            <a:r>
              <a:t/>
            </a:r>
            <a:endParaRPr sz="1300">
              <a:solidFill>
                <a:schemeClr val="lt1"/>
              </a:solidFill>
              <a:latin typeface="DM Sans"/>
              <a:ea typeface="DM Sans"/>
              <a:cs typeface="DM Sans"/>
              <a:sym typeface="DM Sans"/>
            </a:endParaRPr>
          </a:p>
        </p:txBody>
      </p:sp>
      <p:sp>
        <p:nvSpPr>
          <p:cNvPr id="1426" name="Google Shape;1426;p131"/>
          <p:cNvSpPr txBox="1"/>
          <p:nvPr/>
        </p:nvSpPr>
        <p:spPr>
          <a:xfrm>
            <a:off x="3361950" y="1776300"/>
            <a:ext cx="2420100" cy="2655300"/>
          </a:xfrm>
          <a:prstGeom prst="rect">
            <a:avLst/>
          </a:prstGeom>
          <a:solidFill>
            <a:srgbClr val="133C8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a" sz="1900">
                <a:solidFill>
                  <a:schemeClr val="lt1"/>
                </a:solidFill>
                <a:latin typeface="DM Sans"/>
                <a:ea typeface="DM Sans"/>
                <a:cs typeface="DM Sans"/>
                <a:sym typeface="DM Sans"/>
              </a:rPr>
              <a:t>Work</a:t>
            </a:r>
            <a:r>
              <a:rPr b="1" lang="da" sz="1900">
                <a:solidFill>
                  <a:schemeClr val="lt1"/>
                </a:solidFill>
                <a:latin typeface="DM Sans"/>
                <a:ea typeface="DM Sans"/>
                <a:cs typeface="DM Sans"/>
                <a:sym typeface="DM Sans"/>
              </a:rPr>
              <a:t> in the areas: </a:t>
            </a:r>
            <a:endParaRPr b="1" sz="1900">
              <a:solidFill>
                <a:schemeClr val="lt1"/>
              </a:solidFill>
              <a:latin typeface="DM Sans"/>
              <a:ea typeface="DM Sans"/>
              <a:cs typeface="DM Sans"/>
              <a:sym typeface="DM Sans"/>
            </a:endParaRPr>
          </a:p>
          <a:p>
            <a:pPr indent="0" lvl="0" marL="0" rtl="0" algn="ctr">
              <a:spcBef>
                <a:spcPts val="0"/>
              </a:spcBef>
              <a:spcAft>
                <a:spcPts val="0"/>
              </a:spcAft>
              <a:buNone/>
            </a:pPr>
            <a:r>
              <a:t/>
            </a:r>
            <a:endParaRPr sz="700">
              <a:solidFill>
                <a:schemeClr val="lt1"/>
              </a:solidFill>
              <a:latin typeface="DM Sans"/>
              <a:ea typeface="DM Sans"/>
              <a:cs typeface="DM Sans"/>
              <a:sym typeface="DM Sans"/>
            </a:endParaRPr>
          </a:p>
          <a:p>
            <a:pPr indent="0" lvl="0" marL="0" rtl="0" algn="ctr">
              <a:lnSpc>
                <a:spcPct val="115000"/>
              </a:lnSpc>
              <a:spcBef>
                <a:spcPts val="1200"/>
              </a:spcBef>
              <a:spcAft>
                <a:spcPts val="0"/>
              </a:spcAft>
              <a:buNone/>
            </a:pPr>
            <a:r>
              <a:rPr lang="da">
                <a:solidFill>
                  <a:schemeClr val="lt1"/>
                </a:solidFill>
              </a:rPr>
              <a:t>Customer life time prediction &amp; segmentation</a:t>
            </a:r>
            <a:endParaRPr>
              <a:solidFill>
                <a:schemeClr val="lt1"/>
              </a:solidFill>
            </a:endParaRPr>
          </a:p>
          <a:p>
            <a:pPr indent="0" lvl="0" marL="0" rtl="0" algn="ctr">
              <a:lnSpc>
                <a:spcPct val="115000"/>
              </a:lnSpc>
              <a:spcBef>
                <a:spcPts val="1200"/>
              </a:spcBef>
              <a:spcAft>
                <a:spcPts val="0"/>
              </a:spcAft>
              <a:buNone/>
            </a:pPr>
            <a:r>
              <a:rPr lang="da">
                <a:solidFill>
                  <a:schemeClr val="lt1"/>
                </a:solidFill>
              </a:rPr>
              <a:t>Product Recommendations</a:t>
            </a:r>
            <a:endParaRPr>
              <a:solidFill>
                <a:schemeClr val="lt1"/>
              </a:solidFill>
            </a:endParaRPr>
          </a:p>
          <a:p>
            <a:pPr indent="0" lvl="0" marL="0" rtl="0" algn="ctr">
              <a:lnSpc>
                <a:spcPct val="115000"/>
              </a:lnSpc>
              <a:spcBef>
                <a:spcPts val="1200"/>
              </a:spcBef>
              <a:spcAft>
                <a:spcPts val="0"/>
              </a:spcAft>
              <a:buNone/>
            </a:pPr>
            <a:r>
              <a:rPr lang="da">
                <a:solidFill>
                  <a:schemeClr val="lt1"/>
                </a:solidFill>
              </a:rPr>
              <a:t>Association rule mining</a:t>
            </a:r>
            <a:endParaRPr>
              <a:solidFill>
                <a:schemeClr val="lt1"/>
              </a:solidFill>
            </a:endParaRPr>
          </a:p>
          <a:p>
            <a:pPr indent="0" lvl="0" marL="0" rtl="0" algn="ctr">
              <a:lnSpc>
                <a:spcPct val="115000"/>
              </a:lnSpc>
              <a:spcBef>
                <a:spcPts val="1200"/>
              </a:spcBef>
              <a:spcAft>
                <a:spcPts val="1200"/>
              </a:spcAft>
              <a:buNone/>
            </a:pPr>
            <a:r>
              <a:rPr lang="da">
                <a:solidFill>
                  <a:schemeClr val="lt1"/>
                </a:solidFill>
              </a:rPr>
              <a:t>Segmentation based on products </a:t>
            </a:r>
            <a:endParaRPr>
              <a:solidFill>
                <a:schemeClr val="lt1"/>
              </a:solidFill>
            </a:endParaRPr>
          </a:p>
        </p:txBody>
      </p:sp>
      <p:sp>
        <p:nvSpPr>
          <p:cNvPr id="1427" name="Google Shape;1427;p131"/>
          <p:cNvSpPr txBox="1"/>
          <p:nvPr/>
        </p:nvSpPr>
        <p:spPr>
          <a:xfrm>
            <a:off x="5901075" y="1774800"/>
            <a:ext cx="2420100" cy="2667600"/>
          </a:xfrm>
          <a:prstGeom prst="rect">
            <a:avLst/>
          </a:prstGeom>
          <a:solidFill>
            <a:srgbClr val="133C8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da" sz="1900">
                <a:solidFill>
                  <a:schemeClr val="lt1"/>
                </a:solidFill>
                <a:latin typeface="DM Sans"/>
                <a:ea typeface="DM Sans"/>
                <a:cs typeface="DM Sans"/>
                <a:sym typeface="DM Sans"/>
              </a:rPr>
              <a:t>Hand in</a:t>
            </a:r>
            <a:r>
              <a:rPr b="1" lang="da" sz="1900">
                <a:solidFill>
                  <a:schemeClr val="lt1"/>
                </a:solidFill>
                <a:latin typeface="DM Sans"/>
                <a:ea typeface="DM Sans"/>
                <a:cs typeface="DM Sans"/>
                <a:sym typeface="DM Sans"/>
              </a:rPr>
              <a:t>: </a:t>
            </a:r>
            <a:endParaRPr b="1" sz="1900">
              <a:solidFill>
                <a:schemeClr val="lt1"/>
              </a:solidFill>
              <a:latin typeface="DM Sans"/>
              <a:ea typeface="DM Sans"/>
              <a:cs typeface="DM Sans"/>
              <a:sym typeface="DM Sans"/>
            </a:endParaRPr>
          </a:p>
          <a:p>
            <a:pPr indent="0" lvl="0" marL="0" rtl="0" algn="ctr">
              <a:spcBef>
                <a:spcPts val="0"/>
              </a:spcBef>
              <a:spcAft>
                <a:spcPts val="0"/>
              </a:spcAft>
              <a:buNone/>
            </a:pPr>
            <a:r>
              <a:t/>
            </a:r>
            <a:endParaRPr sz="700">
              <a:solidFill>
                <a:schemeClr val="lt1"/>
              </a:solidFill>
              <a:latin typeface="DM Sans"/>
              <a:ea typeface="DM Sans"/>
              <a:cs typeface="DM Sans"/>
              <a:sym typeface="DM Sans"/>
            </a:endParaRPr>
          </a:p>
          <a:p>
            <a:pPr indent="0" lvl="0" marL="0" rtl="0" algn="ctr">
              <a:lnSpc>
                <a:spcPct val="115000"/>
              </a:lnSpc>
              <a:spcBef>
                <a:spcPts val="1200"/>
              </a:spcBef>
              <a:spcAft>
                <a:spcPts val="0"/>
              </a:spcAft>
              <a:buNone/>
            </a:pPr>
            <a:r>
              <a:rPr lang="da">
                <a:solidFill>
                  <a:schemeClr val="lt1"/>
                </a:solidFill>
                <a:latin typeface="DM Sans"/>
                <a:ea typeface="DM Sans"/>
                <a:cs typeface="DM Sans"/>
                <a:sym typeface="DM Sans"/>
              </a:rPr>
              <a:t>Technical report </a:t>
            </a:r>
            <a:endParaRPr>
              <a:solidFill>
                <a:schemeClr val="lt1"/>
              </a:solidFill>
              <a:latin typeface="DM Sans"/>
              <a:ea typeface="DM Sans"/>
              <a:cs typeface="DM Sans"/>
              <a:sym typeface="DM Sans"/>
            </a:endParaRPr>
          </a:p>
          <a:p>
            <a:pPr indent="0" lvl="0" marL="0" rtl="0" algn="ctr">
              <a:lnSpc>
                <a:spcPct val="115000"/>
              </a:lnSpc>
              <a:spcBef>
                <a:spcPts val="1200"/>
              </a:spcBef>
              <a:spcAft>
                <a:spcPts val="0"/>
              </a:spcAft>
              <a:buNone/>
            </a:pPr>
            <a:r>
              <a:rPr lang="da">
                <a:solidFill>
                  <a:schemeClr val="lt1"/>
                </a:solidFill>
                <a:latin typeface="DM Sans"/>
                <a:ea typeface="DM Sans"/>
                <a:cs typeface="DM Sans"/>
                <a:sym typeface="DM Sans"/>
              </a:rPr>
              <a:t>Slides (max 6)</a:t>
            </a:r>
            <a:endParaRPr>
              <a:solidFill>
                <a:schemeClr val="lt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900">
              <a:solidFill>
                <a:schemeClr val="lt1"/>
              </a:solidFill>
              <a:latin typeface="DM Sans"/>
              <a:ea typeface="DM Sans"/>
              <a:cs typeface="DM Sans"/>
              <a:sym typeface="DM Sans"/>
            </a:endParaRPr>
          </a:p>
          <a:p>
            <a:pPr indent="0" lvl="0" marL="0" rtl="0" algn="l">
              <a:lnSpc>
                <a:spcPct val="115000"/>
              </a:lnSpc>
              <a:spcBef>
                <a:spcPts val="1200"/>
              </a:spcBef>
              <a:spcAft>
                <a:spcPts val="0"/>
              </a:spcAft>
              <a:buNone/>
            </a:pPr>
            <a:r>
              <a:t/>
            </a:r>
            <a:endParaRPr sz="1500">
              <a:solidFill>
                <a:schemeClr val="lt1"/>
              </a:solidFill>
              <a:latin typeface="DM Sans"/>
              <a:ea typeface="DM Sans"/>
              <a:cs typeface="DM Sans"/>
              <a:sym typeface="DM Sans"/>
            </a:endParaRPr>
          </a:p>
          <a:p>
            <a:pPr indent="0" lvl="0" marL="0" rtl="0" algn="l">
              <a:lnSpc>
                <a:spcPct val="115000"/>
              </a:lnSpc>
              <a:spcBef>
                <a:spcPts val="1200"/>
              </a:spcBef>
              <a:spcAft>
                <a:spcPts val="1200"/>
              </a:spcAft>
              <a:buNone/>
            </a:pPr>
            <a:r>
              <a:t/>
            </a:r>
            <a:endParaRPr>
              <a:solidFill>
                <a:schemeClr val="lt1"/>
              </a:solidFill>
              <a:latin typeface="DM Sans"/>
              <a:ea typeface="DM Sans"/>
              <a:cs typeface="DM Sans"/>
              <a:sym typeface="DM Sans"/>
            </a:endParaRPr>
          </a:p>
        </p:txBody>
      </p:sp>
      <p:pic>
        <p:nvPicPr>
          <p:cNvPr id="1428" name="Google Shape;1428;p131">
            <a:hlinkClick r:id="rId3"/>
          </p:cNvPr>
          <p:cNvPicPr preferRelativeResize="0"/>
          <p:nvPr/>
        </p:nvPicPr>
        <p:blipFill>
          <a:blip r:embed="rId4">
            <a:alphaModFix/>
          </a:blip>
          <a:stretch>
            <a:fillRect/>
          </a:stretch>
        </p:blipFill>
        <p:spPr>
          <a:xfrm>
            <a:off x="8225034" y="180001"/>
            <a:ext cx="814776" cy="1114650"/>
          </a:xfrm>
          <a:prstGeom prst="rect">
            <a:avLst/>
          </a:prstGeom>
          <a:noFill/>
          <a:ln>
            <a:noFill/>
          </a:ln>
        </p:spPr>
      </p:pic>
      <p:sp>
        <p:nvSpPr>
          <p:cNvPr id="1429" name="Google Shape;1429;p131"/>
          <p:cNvSpPr/>
          <p:nvPr/>
        </p:nvSpPr>
        <p:spPr>
          <a:xfrm>
            <a:off x="5643425" y="432525"/>
            <a:ext cx="2243100" cy="609600"/>
          </a:xfrm>
          <a:prstGeom prst="wedgeRectCallout">
            <a:avLst>
              <a:gd fmla="val 55862" name="adj1"/>
              <a:gd fmla="val -2329"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da" sz="1200">
                <a:latin typeface="DM Sans"/>
                <a:ea typeface="DM Sans"/>
                <a:cs typeface="DM Sans"/>
                <a:sym typeface="DM Sans"/>
              </a:rPr>
              <a:t>We will upload the data and </a:t>
            </a:r>
            <a:r>
              <a:rPr b="1" lang="da" sz="1200">
                <a:latin typeface="DM Sans"/>
                <a:ea typeface="DM Sans"/>
                <a:cs typeface="DM Sans"/>
                <a:sym typeface="DM Sans"/>
              </a:rPr>
              <a:t>case registration paper after </a:t>
            </a:r>
            <a:r>
              <a:rPr b="1" lang="da" sz="1200">
                <a:latin typeface="DM Sans"/>
                <a:ea typeface="DM Sans"/>
                <a:cs typeface="DM Sans"/>
                <a:sym typeface="DM Sans"/>
              </a:rPr>
              <a:t>today's lecture</a:t>
            </a:r>
            <a:endParaRPr sz="1200">
              <a:latin typeface="DM Sans"/>
              <a:ea typeface="DM Sans"/>
              <a:cs typeface="DM Sans"/>
              <a:sym typeface="DM Sans"/>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33" name="Shape 1433"/>
        <p:cNvGrpSpPr/>
        <p:nvPr/>
      </p:nvGrpSpPr>
      <p:grpSpPr>
        <a:xfrm>
          <a:off x="0" y="0"/>
          <a:ext cx="0" cy="0"/>
          <a:chOff x="0" y="0"/>
          <a:chExt cx="0" cy="0"/>
        </a:xfrm>
      </p:grpSpPr>
      <p:sp>
        <p:nvSpPr>
          <p:cNvPr id="1434" name="Google Shape;1434;p132"/>
          <p:cNvSpPr txBox="1"/>
          <p:nvPr>
            <p:ph type="title"/>
          </p:nvPr>
        </p:nvSpPr>
        <p:spPr>
          <a:xfrm>
            <a:off x="419175" y="368825"/>
            <a:ext cx="6238800" cy="4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sz="1800"/>
              <a:t>Todays case: </a:t>
            </a:r>
            <a:r>
              <a:rPr lang="da" sz="1800"/>
              <a:t>The data available </a:t>
            </a:r>
            <a:endParaRPr sz="1800"/>
          </a:p>
        </p:txBody>
      </p:sp>
      <p:graphicFrame>
        <p:nvGraphicFramePr>
          <p:cNvPr id="1435" name="Google Shape;1435;p132"/>
          <p:cNvGraphicFramePr/>
          <p:nvPr/>
        </p:nvGraphicFramePr>
        <p:xfrm>
          <a:off x="613463" y="2121341"/>
          <a:ext cx="3000000" cy="3000000"/>
        </p:xfrm>
        <a:graphic>
          <a:graphicData uri="http://schemas.openxmlformats.org/drawingml/2006/table">
            <a:tbl>
              <a:tblPr>
                <a:noFill/>
                <a:tableStyleId>{CF2F4DBF-B510-4D36-88E9-A88EC9C6DF02}</a:tableStyleId>
              </a:tblPr>
              <a:tblGrid>
                <a:gridCol w="989925"/>
                <a:gridCol w="989925"/>
                <a:gridCol w="989925"/>
                <a:gridCol w="989925"/>
              </a:tblGrid>
              <a:tr h="387925">
                <a:tc>
                  <a:txBody>
                    <a:bodyPr/>
                    <a:lstStyle/>
                    <a:p>
                      <a:pPr indent="0" lvl="0" marL="0" rtl="0" algn="ctr">
                        <a:spcBef>
                          <a:spcPts val="0"/>
                        </a:spcBef>
                        <a:spcAft>
                          <a:spcPts val="0"/>
                        </a:spcAft>
                        <a:buNone/>
                      </a:pPr>
                      <a:r>
                        <a:rPr lang="da" sz="800">
                          <a:solidFill>
                            <a:srgbClr val="FFFFFF"/>
                          </a:solidFill>
                          <a:latin typeface="Lexend Deca"/>
                          <a:ea typeface="Lexend Deca"/>
                          <a:cs typeface="Lexend Deca"/>
                          <a:sym typeface="Lexend Deca"/>
                        </a:rPr>
                        <a:t>Order_id</a:t>
                      </a:r>
                      <a:endParaRPr sz="800">
                        <a:solidFill>
                          <a:srgbClr val="FFFFFF"/>
                        </a:solidFill>
                        <a:latin typeface="Lexend Deca"/>
                        <a:ea typeface="Lexend Deca"/>
                        <a:cs typeface="Lexend Deca"/>
                        <a:sym typeface="Lexend Dec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33C8A"/>
                    </a:solidFill>
                  </a:tcPr>
                </a:tc>
                <a:tc>
                  <a:txBody>
                    <a:bodyPr/>
                    <a:lstStyle/>
                    <a:p>
                      <a:pPr indent="0" lvl="0" marL="0" rtl="0" algn="ctr">
                        <a:spcBef>
                          <a:spcPts val="0"/>
                        </a:spcBef>
                        <a:spcAft>
                          <a:spcPts val="0"/>
                        </a:spcAft>
                        <a:buNone/>
                      </a:pPr>
                      <a:r>
                        <a:rPr lang="da" sz="800">
                          <a:solidFill>
                            <a:srgbClr val="FFFFFF"/>
                          </a:solidFill>
                          <a:latin typeface="Lexend Deca"/>
                          <a:ea typeface="Lexend Deca"/>
                          <a:cs typeface="Lexend Deca"/>
                          <a:sym typeface="Lexend Deca"/>
                        </a:rPr>
                        <a:t>Customer_id</a:t>
                      </a:r>
                      <a:endParaRPr sz="900">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33C8A"/>
                    </a:solidFill>
                  </a:tcPr>
                </a:tc>
                <a:tc>
                  <a:txBody>
                    <a:bodyPr/>
                    <a:lstStyle/>
                    <a:p>
                      <a:pPr indent="0" lvl="0" marL="0" rtl="0" algn="ctr">
                        <a:spcBef>
                          <a:spcPts val="0"/>
                        </a:spcBef>
                        <a:spcAft>
                          <a:spcPts val="0"/>
                        </a:spcAft>
                        <a:buNone/>
                      </a:pPr>
                      <a:r>
                        <a:rPr lang="da" sz="800">
                          <a:solidFill>
                            <a:srgbClr val="FFFFFF"/>
                          </a:solidFill>
                          <a:latin typeface="Lexend Deca"/>
                          <a:ea typeface="Lexend Deca"/>
                          <a:cs typeface="Lexend Deca"/>
                          <a:sym typeface="Lexend Deca"/>
                        </a:rPr>
                        <a:t>Order_value</a:t>
                      </a:r>
                      <a:endParaRPr sz="900">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33C8A"/>
                    </a:solidFill>
                  </a:tcPr>
                </a:tc>
                <a:tc>
                  <a:txBody>
                    <a:bodyPr/>
                    <a:lstStyle/>
                    <a:p>
                      <a:pPr indent="0" lvl="0" marL="0" rtl="0" algn="ctr">
                        <a:spcBef>
                          <a:spcPts val="0"/>
                        </a:spcBef>
                        <a:spcAft>
                          <a:spcPts val="0"/>
                        </a:spcAft>
                        <a:buNone/>
                      </a:pPr>
                      <a:r>
                        <a:rPr lang="da" sz="800">
                          <a:solidFill>
                            <a:srgbClr val="FFFFFF"/>
                          </a:solidFill>
                          <a:latin typeface="Lexend Deca"/>
                          <a:ea typeface="Lexend Deca"/>
                          <a:cs typeface="Lexend Deca"/>
                          <a:sym typeface="Lexend Deca"/>
                        </a:rPr>
                        <a:t>Customer_zip_code</a:t>
                      </a:r>
                      <a:endParaRPr sz="800">
                        <a:solidFill>
                          <a:srgbClr val="FFFFFF"/>
                        </a:solidFill>
                        <a:latin typeface="Lexend Deca"/>
                        <a:ea typeface="Lexend Deca"/>
                        <a:cs typeface="Lexend Deca"/>
                        <a:sym typeface="Lexend Dec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133C8A"/>
                    </a:solidFill>
                  </a:tcPr>
                </a:tc>
              </a:tr>
              <a:tr h="387925">
                <a:tc>
                  <a:txBody>
                    <a:bodyPr/>
                    <a:lstStyle/>
                    <a:p>
                      <a:pPr indent="0" lvl="0" marL="0" rtl="0" algn="ctr">
                        <a:spcBef>
                          <a:spcPts val="0"/>
                        </a:spcBef>
                        <a:spcAft>
                          <a:spcPts val="0"/>
                        </a:spcAft>
                        <a:buNone/>
                      </a:pPr>
                      <a:r>
                        <a:rPr lang="da" sz="800">
                          <a:solidFill>
                            <a:srgbClr val="292B3D"/>
                          </a:solidFill>
                          <a:latin typeface="DM Sans"/>
                          <a:ea typeface="DM Sans"/>
                          <a:cs typeface="DM Sans"/>
                          <a:sym typeface="DM Sans"/>
                        </a:rPr>
                        <a:t>….</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da" sz="800">
                          <a:solidFill>
                            <a:srgbClr val="292B3D"/>
                          </a:solidFill>
                          <a:latin typeface="DM Sans"/>
                          <a:ea typeface="DM Sans"/>
                          <a:cs typeface="DM Sans"/>
                          <a:sym typeface="DM Sans"/>
                        </a:rPr>
                        <a:t>….</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da" sz="800">
                          <a:solidFill>
                            <a:srgbClr val="292B3D"/>
                          </a:solidFill>
                          <a:latin typeface="DM Sans"/>
                          <a:ea typeface="DM Sans"/>
                          <a:cs typeface="DM Sans"/>
                          <a:sym typeface="DM Sans"/>
                        </a:rPr>
                        <a:t>….</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7925">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7925">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sp>
        <p:nvSpPr>
          <p:cNvPr id="1436" name="Google Shape;1436;p132"/>
          <p:cNvSpPr/>
          <p:nvPr/>
        </p:nvSpPr>
        <p:spPr>
          <a:xfrm rot="5400000">
            <a:off x="2473550" y="-69750"/>
            <a:ext cx="229800" cy="3949800"/>
          </a:xfrm>
          <a:prstGeom prst="leftBrace">
            <a:avLst>
              <a:gd fmla="val 50000" name="adj1"/>
              <a:gd fmla="val 50000" name="adj2"/>
            </a:avLst>
          </a:prstGeom>
          <a:no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7" name="Google Shape;1437;p132"/>
          <p:cNvSpPr txBox="1"/>
          <p:nvPr/>
        </p:nvSpPr>
        <p:spPr>
          <a:xfrm>
            <a:off x="1189100" y="1484025"/>
            <a:ext cx="27987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a">
                <a:latin typeface="DM Sans"/>
                <a:ea typeface="DM Sans"/>
                <a:cs typeface="DM Sans"/>
                <a:sym typeface="DM Sans"/>
              </a:rPr>
              <a:t>Transaction &amp; Customer Data</a:t>
            </a:r>
            <a:endParaRPr b="1">
              <a:latin typeface="DM Sans"/>
              <a:ea typeface="DM Sans"/>
              <a:cs typeface="DM Sans"/>
              <a:sym typeface="DM Sans"/>
            </a:endParaRPr>
          </a:p>
        </p:txBody>
      </p:sp>
      <p:sp>
        <p:nvSpPr>
          <p:cNvPr id="1438" name="Google Shape;1438;p132"/>
          <p:cNvSpPr txBox="1"/>
          <p:nvPr/>
        </p:nvSpPr>
        <p:spPr>
          <a:xfrm>
            <a:off x="5194241" y="1484041"/>
            <a:ext cx="3029700" cy="319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a">
                <a:latin typeface="DM Sans"/>
                <a:ea typeface="DM Sans"/>
                <a:cs typeface="DM Sans"/>
                <a:sym typeface="DM Sans"/>
              </a:rPr>
              <a:t>Product Data</a:t>
            </a:r>
            <a:endParaRPr b="1">
              <a:latin typeface="DM Sans"/>
              <a:ea typeface="DM Sans"/>
              <a:cs typeface="DM Sans"/>
              <a:sym typeface="DM Sans"/>
            </a:endParaRPr>
          </a:p>
        </p:txBody>
      </p:sp>
      <p:graphicFrame>
        <p:nvGraphicFramePr>
          <p:cNvPr id="1439" name="Google Shape;1439;p132"/>
          <p:cNvGraphicFramePr/>
          <p:nvPr/>
        </p:nvGraphicFramePr>
        <p:xfrm>
          <a:off x="4729238" y="2121341"/>
          <a:ext cx="3000000" cy="3000000"/>
        </p:xfrm>
        <a:graphic>
          <a:graphicData uri="http://schemas.openxmlformats.org/drawingml/2006/table">
            <a:tbl>
              <a:tblPr>
                <a:noFill/>
                <a:tableStyleId>{CF2F4DBF-B510-4D36-88E9-A88EC9C6DF02}</a:tableStyleId>
              </a:tblPr>
              <a:tblGrid>
                <a:gridCol w="989925"/>
                <a:gridCol w="989925"/>
                <a:gridCol w="989925"/>
                <a:gridCol w="989925"/>
              </a:tblGrid>
              <a:tr h="387925">
                <a:tc>
                  <a:txBody>
                    <a:bodyPr/>
                    <a:lstStyle/>
                    <a:p>
                      <a:pPr indent="0" lvl="0" marL="0" rtl="0" algn="ctr">
                        <a:spcBef>
                          <a:spcPts val="0"/>
                        </a:spcBef>
                        <a:spcAft>
                          <a:spcPts val="0"/>
                        </a:spcAft>
                        <a:buNone/>
                      </a:pPr>
                      <a:r>
                        <a:rPr lang="da" sz="800">
                          <a:solidFill>
                            <a:srgbClr val="FFFFFF"/>
                          </a:solidFill>
                          <a:latin typeface="Lexend Deca"/>
                          <a:ea typeface="Lexend Deca"/>
                          <a:cs typeface="Lexend Deca"/>
                          <a:sym typeface="Lexend Deca"/>
                        </a:rPr>
                        <a:t>P</a:t>
                      </a:r>
                      <a:r>
                        <a:rPr lang="da" sz="800">
                          <a:solidFill>
                            <a:srgbClr val="FFFFFF"/>
                          </a:solidFill>
                          <a:latin typeface="Lexend Deca"/>
                          <a:ea typeface="Lexend Deca"/>
                          <a:cs typeface="Lexend Deca"/>
                          <a:sym typeface="Lexend Deca"/>
                        </a:rPr>
                        <a:t>roduct_id</a:t>
                      </a:r>
                      <a:endParaRPr sz="800">
                        <a:solidFill>
                          <a:srgbClr val="FFFFFF"/>
                        </a:solidFill>
                        <a:latin typeface="Lexend Deca"/>
                        <a:ea typeface="Lexend Deca"/>
                        <a:cs typeface="Lexend Deca"/>
                        <a:sym typeface="Lexend Dec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lang="da" sz="800">
                          <a:solidFill>
                            <a:srgbClr val="FFFFFF"/>
                          </a:solidFill>
                          <a:latin typeface="Lexend Deca"/>
                          <a:ea typeface="Lexend Deca"/>
                          <a:cs typeface="Lexend Deca"/>
                          <a:sym typeface="Lexend Deca"/>
                        </a:rPr>
                        <a:t>Product_</a:t>
                      </a:r>
                      <a:r>
                        <a:rPr lang="da" sz="800">
                          <a:solidFill>
                            <a:srgbClr val="FFFFFF"/>
                          </a:solidFill>
                          <a:latin typeface="Lexend Deca"/>
                          <a:ea typeface="Lexend Deca"/>
                          <a:cs typeface="Lexend Deca"/>
                          <a:sym typeface="Lexend Deca"/>
                        </a:rPr>
                        <a:t>title</a:t>
                      </a:r>
                      <a:endParaRPr sz="800">
                        <a:solidFill>
                          <a:srgbClr val="FFFFFF"/>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lang="da" sz="800">
                          <a:solidFill>
                            <a:srgbClr val="FFFFFF"/>
                          </a:solidFill>
                          <a:latin typeface="Lexend Deca"/>
                          <a:ea typeface="Lexend Deca"/>
                          <a:cs typeface="Lexend Deca"/>
                          <a:sym typeface="Lexend Deca"/>
                        </a:rPr>
                        <a:t>Product_group_level_1</a:t>
                      </a:r>
                      <a:endParaRPr sz="800">
                        <a:solidFill>
                          <a:srgbClr val="FFFFFF"/>
                        </a:solidFill>
                        <a:latin typeface="Lexend Deca"/>
                        <a:ea typeface="Lexend Deca"/>
                        <a:cs typeface="Lexend Deca"/>
                        <a:sym typeface="Lexend Deca"/>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9E9E9E"/>
                    </a:solidFill>
                  </a:tcPr>
                </a:tc>
                <a:tc>
                  <a:txBody>
                    <a:bodyPr/>
                    <a:lstStyle/>
                    <a:p>
                      <a:pPr indent="0" lvl="0" marL="0" rtl="0" algn="ctr">
                        <a:spcBef>
                          <a:spcPts val="0"/>
                        </a:spcBef>
                        <a:spcAft>
                          <a:spcPts val="0"/>
                        </a:spcAft>
                        <a:buNone/>
                      </a:pPr>
                      <a:r>
                        <a:rPr lang="da" sz="800">
                          <a:solidFill>
                            <a:srgbClr val="FFFFFF"/>
                          </a:solidFill>
                          <a:latin typeface="Lexend Deca"/>
                          <a:ea typeface="Lexend Deca"/>
                          <a:cs typeface="Lexend Deca"/>
                          <a:sym typeface="Lexend Deca"/>
                        </a:rPr>
                        <a:t>Product_category_level_2</a:t>
                      </a:r>
                      <a:endParaRPr sz="800">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solidFill>
                      <a:srgbClr val="9E9E9E"/>
                    </a:solidFill>
                  </a:tcPr>
                </a:tc>
              </a:tr>
              <a:tr h="387925">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da" sz="800">
                          <a:solidFill>
                            <a:srgbClr val="292B3D"/>
                          </a:solidFill>
                          <a:latin typeface="DM Sans"/>
                          <a:ea typeface="DM Sans"/>
                          <a:cs typeface="DM Sans"/>
                          <a:sym typeface="DM Sans"/>
                        </a:rPr>
                        <a:t>….</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rPr lang="da" sz="800">
                          <a:solidFill>
                            <a:srgbClr val="292B3D"/>
                          </a:solidFill>
                          <a:latin typeface="DM Sans"/>
                          <a:ea typeface="DM Sans"/>
                          <a:cs typeface="DM Sans"/>
                          <a:sym typeface="DM Sans"/>
                        </a:rPr>
                        <a:t>….</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7925">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r h="387925">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c>
                  <a:txBody>
                    <a:bodyPr/>
                    <a:lstStyle/>
                    <a:p>
                      <a:pPr indent="0" lvl="0" marL="0" rtl="0" algn="ctr">
                        <a:spcBef>
                          <a:spcPts val="0"/>
                        </a:spcBef>
                        <a:spcAft>
                          <a:spcPts val="0"/>
                        </a:spcAft>
                        <a:buNone/>
                      </a:pPr>
                      <a:r>
                        <a:t/>
                      </a:r>
                      <a:endParaRPr sz="800">
                        <a:solidFill>
                          <a:srgbClr val="292B3D"/>
                        </a:solidFill>
                        <a:latin typeface="DM Sans"/>
                        <a:ea typeface="DM Sans"/>
                        <a:cs typeface="DM Sans"/>
                        <a:sym typeface="DM Sans"/>
                      </a:endParaRPr>
                    </a:p>
                  </a:txBody>
                  <a:tcPr marT="91425" marB="91425" marR="91425" marL="91425" anchor="ctr">
                    <a:lnL cap="flat" cmpd="sng" w="9525">
                      <a:solidFill>
                        <a:srgbClr val="D9D9D9"/>
                      </a:solidFill>
                      <a:prstDash val="solid"/>
                      <a:round/>
                      <a:headEnd len="sm" w="sm" type="none"/>
                      <a:tailEnd len="sm" w="sm" type="none"/>
                    </a:lnL>
                    <a:lnR cap="flat" cmpd="sng" w="9525">
                      <a:solidFill>
                        <a:srgbClr val="D9D9D9"/>
                      </a:solidFill>
                      <a:prstDash val="solid"/>
                      <a:round/>
                      <a:headEnd len="sm" w="sm" type="none"/>
                      <a:tailEnd len="sm" w="sm" type="none"/>
                    </a:lnR>
                    <a:lnT cap="flat" cmpd="sng" w="9525">
                      <a:solidFill>
                        <a:srgbClr val="D9D9D9"/>
                      </a:solidFill>
                      <a:prstDash val="solid"/>
                      <a:round/>
                      <a:headEnd len="sm" w="sm" type="none"/>
                      <a:tailEnd len="sm" w="sm" type="none"/>
                    </a:lnT>
                    <a:lnB cap="flat" cmpd="sng" w="9525">
                      <a:solidFill>
                        <a:srgbClr val="D9D9D9"/>
                      </a:solidFill>
                      <a:prstDash val="solid"/>
                      <a:round/>
                      <a:headEnd len="sm" w="sm" type="none"/>
                      <a:tailEnd len="sm" w="sm" type="none"/>
                    </a:lnB>
                  </a:tcPr>
                </a:tc>
              </a:tr>
            </a:tbl>
          </a:graphicData>
        </a:graphic>
      </p:graphicFrame>
      <p:pic>
        <p:nvPicPr>
          <p:cNvPr id="1440" name="Google Shape;1440;p132">
            <a:hlinkClick r:id="rId3"/>
          </p:cNvPr>
          <p:cNvPicPr preferRelativeResize="0"/>
          <p:nvPr/>
        </p:nvPicPr>
        <p:blipFill>
          <a:blip r:embed="rId4">
            <a:alphaModFix/>
          </a:blip>
          <a:stretch>
            <a:fillRect/>
          </a:stretch>
        </p:blipFill>
        <p:spPr>
          <a:xfrm>
            <a:off x="8000234" y="3924951"/>
            <a:ext cx="814776" cy="1114650"/>
          </a:xfrm>
          <a:prstGeom prst="rect">
            <a:avLst/>
          </a:prstGeom>
          <a:noFill/>
          <a:ln>
            <a:noFill/>
          </a:ln>
        </p:spPr>
      </p:pic>
      <p:sp>
        <p:nvSpPr>
          <p:cNvPr id="1441" name="Google Shape;1441;p132"/>
          <p:cNvSpPr/>
          <p:nvPr/>
        </p:nvSpPr>
        <p:spPr>
          <a:xfrm>
            <a:off x="5418625" y="4177475"/>
            <a:ext cx="2243100" cy="609600"/>
          </a:xfrm>
          <a:prstGeom prst="wedgeRectCallout">
            <a:avLst>
              <a:gd fmla="val 55862" name="adj1"/>
              <a:gd fmla="val -2329" name="adj2"/>
            </a:avLst>
          </a:prstGeom>
          <a:solidFill>
            <a:schemeClr val="lt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l">
              <a:spcBef>
                <a:spcPts val="0"/>
              </a:spcBef>
              <a:spcAft>
                <a:spcPts val="0"/>
              </a:spcAft>
              <a:buNone/>
            </a:pPr>
            <a:r>
              <a:rPr b="1" lang="da" sz="1200">
                <a:latin typeface="DM Sans"/>
                <a:ea typeface="DM Sans"/>
                <a:cs typeface="DM Sans"/>
                <a:sym typeface="DM Sans"/>
              </a:rPr>
              <a:t>We will upload the data and case registration paper after </a:t>
            </a:r>
            <a:r>
              <a:rPr b="1" lang="da" sz="1200">
                <a:latin typeface="DM Sans"/>
                <a:ea typeface="DM Sans"/>
                <a:cs typeface="DM Sans"/>
                <a:sym typeface="DM Sans"/>
              </a:rPr>
              <a:t>today's</a:t>
            </a:r>
            <a:r>
              <a:rPr b="1" lang="da" sz="1200">
                <a:latin typeface="DM Sans"/>
                <a:ea typeface="DM Sans"/>
                <a:cs typeface="DM Sans"/>
                <a:sym typeface="DM Sans"/>
              </a:rPr>
              <a:t> lecture</a:t>
            </a:r>
            <a:endParaRPr sz="1200">
              <a:latin typeface="DM Sans"/>
              <a:ea typeface="DM Sans"/>
              <a:cs typeface="DM Sans"/>
              <a:sym typeface="DM Sans"/>
            </a:endParaRPr>
          </a:p>
        </p:txBody>
      </p:sp>
      <p:sp>
        <p:nvSpPr>
          <p:cNvPr id="1442" name="Google Shape;1442;p132"/>
          <p:cNvSpPr txBox="1"/>
          <p:nvPr/>
        </p:nvSpPr>
        <p:spPr>
          <a:xfrm>
            <a:off x="419175" y="781625"/>
            <a:ext cx="83535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a" sz="1300">
                <a:solidFill>
                  <a:schemeClr val="dk1"/>
                </a:solidFill>
                <a:latin typeface="DM Sans"/>
                <a:ea typeface="DM Sans"/>
                <a:cs typeface="DM Sans"/>
                <a:sym typeface="DM Sans"/>
              </a:rPr>
              <a:t>You will be provided all Romanian online orders from 2024. The dataset will contain: </a:t>
            </a:r>
            <a:endParaRPr/>
          </a:p>
        </p:txBody>
      </p:sp>
      <p:sp>
        <p:nvSpPr>
          <p:cNvPr id="1443" name="Google Shape;1443;p132"/>
          <p:cNvSpPr/>
          <p:nvPr/>
        </p:nvSpPr>
        <p:spPr>
          <a:xfrm rot="5400000">
            <a:off x="6587200" y="-69150"/>
            <a:ext cx="229800" cy="3948600"/>
          </a:xfrm>
          <a:prstGeom prst="leftBrace">
            <a:avLst>
              <a:gd fmla="val 50000" name="adj1"/>
              <a:gd fmla="val 50000" name="adj2"/>
            </a:avLst>
          </a:prstGeom>
          <a:noFill/>
          <a:ln cap="flat" cmpd="sng" w="9525">
            <a:solidFill>
              <a:srgbClr val="E0E1EB"/>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88"/>
          <p:cNvSpPr/>
          <p:nvPr/>
        </p:nvSpPr>
        <p:spPr>
          <a:xfrm>
            <a:off x="0" y="150"/>
            <a:ext cx="9144300" cy="5143500"/>
          </a:xfrm>
          <a:prstGeom prst="rect">
            <a:avLst/>
          </a:prstGeom>
          <a:solidFill>
            <a:srgbClr val="5059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572" name="Google Shape;572;p88"/>
          <p:cNvSpPr/>
          <p:nvPr/>
        </p:nvSpPr>
        <p:spPr>
          <a:xfrm>
            <a:off x="279850" y="606450"/>
            <a:ext cx="8332800" cy="1177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da" sz="6000">
                <a:solidFill>
                  <a:schemeClr val="lt1"/>
                </a:solidFill>
                <a:latin typeface="DM Serif Text"/>
                <a:ea typeface="DM Serif Text"/>
                <a:cs typeface="DM Serif Text"/>
                <a:sym typeface="DM Serif Text"/>
              </a:rPr>
              <a:t>About s360</a:t>
            </a:r>
            <a:endParaRPr sz="6000">
              <a:solidFill>
                <a:schemeClr val="lt1"/>
              </a:solidFill>
              <a:latin typeface="DM Serif Text"/>
              <a:ea typeface="DM Serif Text"/>
              <a:cs typeface="DM Serif Text"/>
              <a:sym typeface="DM Serif Text"/>
            </a:endParaRPr>
          </a:p>
        </p:txBody>
      </p:sp>
      <p:sp>
        <p:nvSpPr>
          <p:cNvPr id="573" name="Google Shape;573;p88"/>
          <p:cNvSpPr/>
          <p:nvPr/>
        </p:nvSpPr>
        <p:spPr>
          <a:xfrm>
            <a:off x="368950" y="1743875"/>
            <a:ext cx="2708400" cy="1959300"/>
          </a:xfrm>
          <a:prstGeom prst="rect">
            <a:avLst/>
          </a:prstGeom>
          <a:noFill/>
          <a:ln>
            <a:noFill/>
          </a:ln>
        </p:spPr>
        <p:txBody>
          <a:bodyPr anchorCtr="0" anchor="t" bIns="0" lIns="0" spcFirstLastPara="1" rIns="0" wrap="square" tIns="0">
            <a:noAutofit/>
          </a:bodyPr>
          <a:lstStyle/>
          <a:p>
            <a:pPr indent="0" lvl="0" marL="0" rtl="0" algn="l">
              <a:spcBef>
                <a:spcPts val="0"/>
              </a:spcBef>
              <a:spcAft>
                <a:spcPts val="0"/>
              </a:spcAft>
              <a:buNone/>
            </a:pPr>
            <a:r>
              <a:rPr b="1" lang="da" sz="1500">
                <a:solidFill>
                  <a:schemeClr val="lt1"/>
                </a:solidFill>
                <a:latin typeface="DM Sans"/>
                <a:ea typeface="DM Sans"/>
                <a:cs typeface="DM Sans"/>
                <a:sym typeface="DM Sans"/>
              </a:rPr>
              <a:t>Who we are</a:t>
            </a:r>
            <a:endParaRPr b="1" sz="1500">
              <a:solidFill>
                <a:schemeClr val="lt1"/>
              </a:solidFill>
              <a:latin typeface="DM Sans"/>
              <a:ea typeface="DM Sans"/>
              <a:cs typeface="DM Sans"/>
              <a:sym typeface="DM Sans"/>
            </a:endParaRPr>
          </a:p>
          <a:p>
            <a:pPr indent="0" lvl="0" marL="0" rtl="0" algn="l">
              <a:spcBef>
                <a:spcPts val="0"/>
              </a:spcBef>
              <a:spcAft>
                <a:spcPts val="0"/>
              </a:spcAft>
              <a:buNone/>
            </a:pPr>
            <a:r>
              <a:t/>
            </a:r>
            <a:endParaRPr sz="1500">
              <a:solidFill>
                <a:schemeClr val="lt1"/>
              </a:solidFill>
              <a:latin typeface="DM Sans"/>
              <a:ea typeface="DM Sans"/>
              <a:cs typeface="DM Sans"/>
              <a:sym typeface="DM Sans"/>
            </a:endParaRPr>
          </a:p>
          <a:p>
            <a:pPr indent="0" lvl="0" marL="0" rtl="0" algn="l">
              <a:spcBef>
                <a:spcPts val="0"/>
              </a:spcBef>
              <a:spcAft>
                <a:spcPts val="0"/>
              </a:spcAft>
              <a:buNone/>
            </a:pPr>
            <a:r>
              <a:rPr lang="da" sz="1200">
                <a:solidFill>
                  <a:schemeClr val="lt1"/>
                </a:solidFill>
                <a:latin typeface="DM Sans"/>
                <a:ea typeface="DM Sans"/>
                <a:cs typeface="DM Sans"/>
                <a:sym typeface="DM Sans"/>
              </a:rPr>
              <a:t>s360 is a leading European digital marketing agency that help brands and retailers grow. </a:t>
            </a:r>
            <a:endParaRPr sz="1200">
              <a:solidFill>
                <a:schemeClr val="lt1"/>
              </a:solidFill>
              <a:latin typeface="DM Sans"/>
              <a:ea typeface="DM Sans"/>
              <a:cs typeface="DM Sans"/>
              <a:sym typeface="DM Sans"/>
            </a:endParaRPr>
          </a:p>
          <a:p>
            <a:pPr indent="0" lvl="0" marL="0" rtl="0" algn="l">
              <a:spcBef>
                <a:spcPts val="0"/>
              </a:spcBef>
              <a:spcAft>
                <a:spcPts val="0"/>
              </a:spcAft>
              <a:buNone/>
            </a:pPr>
            <a:r>
              <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da" sz="1200">
                <a:solidFill>
                  <a:schemeClr val="lt1"/>
                </a:solidFill>
                <a:latin typeface="DM Sans"/>
                <a:ea typeface="DM Sans"/>
                <a:cs typeface="DM Sans"/>
                <a:sym typeface="DM Sans"/>
              </a:rPr>
              <a:t>Our team consists of +300 digital specialists working from 10 offices across 7 countries.</a:t>
            </a:r>
            <a:endParaRPr sz="1200">
              <a:solidFill>
                <a:schemeClr val="lt1"/>
              </a:solidFill>
              <a:latin typeface="DM Sans"/>
              <a:ea typeface="DM Sans"/>
              <a:cs typeface="DM Sans"/>
              <a:sym typeface="DM Sans"/>
            </a:endParaRPr>
          </a:p>
          <a:p>
            <a:pPr indent="0" lvl="0" marL="0" rtl="0" algn="l">
              <a:spcBef>
                <a:spcPts val="0"/>
              </a:spcBef>
              <a:spcAft>
                <a:spcPts val="0"/>
              </a:spcAft>
              <a:buNone/>
            </a:pPr>
            <a:r>
              <a:t/>
            </a:r>
            <a:endParaRPr sz="1200">
              <a:solidFill>
                <a:schemeClr val="lt1"/>
              </a:solidFill>
              <a:latin typeface="DM Sans"/>
              <a:ea typeface="DM Sans"/>
              <a:cs typeface="DM Sans"/>
              <a:sym typeface="DM Sans"/>
            </a:endParaRPr>
          </a:p>
          <a:p>
            <a:pPr indent="0" lvl="0" marL="0" rtl="0" algn="l">
              <a:spcBef>
                <a:spcPts val="0"/>
              </a:spcBef>
              <a:spcAft>
                <a:spcPts val="0"/>
              </a:spcAft>
              <a:buNone/>
            </a:pPr>
            <a:r>
              <a:rPr lang="da" sz="1200">
                <a:solidFill>
                  <a:schemeClr val="lt1"/>
                </a:solidFill>
                <a:latin typeface="DM Sans"/>
                <a:ea typeface="DM Sans"/>
                <a:cs typeface="DM Sans"/>
                <a:sym typeface="DM Sans"/>
              </a:rPr>
              <a:t>In recent years, we has been recognised with numerous national and European awards, making us one of Europe's most award-winning digital marketing agencies.</a:t>
            </a:r>
            <a:endParaRPr sz="1200">
              <a:solidFill>
                <a:schemeClr val="lt1"/>
              </a:solidFill>
              <a:latin typeface="DM Sans"/>
              <a:ea typeface="DM Sans"/>
              <a:cs typeface="DM Sans"/>
              <a:sym typeface="DM Sans"/>
            </a:endParaRPr>
          </a:p>
        </p:txBody>
      </p:sp>
      <p:grpSp>
        <p:nvGrpSpPr>
          <p:cNvPr id="574" name="Google Shape;574;p88"/>
          <p:cNvGrpSpPr/>
          <p:nvPr/>
        </p:nvGrpSpPr>
        <p:grpSpPr>
          <a:xfrm>
            <a:off x="5660820" y="886095"/>
            <a:ext cx="3203390" cy="3674837"/>
            <a:chOff x="5215320" y="964080"/>
            <a:chExt cx="2996623" cy="3437640"/>
          </a:xfrm>
        </p:grpSpPr>
        <p:sp>
          <p:nvSpPr>
            <p:cNvPr id="575" name="Google Shape;575;p88"/>
            <p:cNvSpPr/>
            <p:nvPr/>
          </p:nvSpPr>
          <p:spPr>
            <a:xfrm>
              <a:off x="6270840" y="2503800"/>
              <a:ext cx="411115" cy="321837"/>
            </a:xfrm>
            <a:custGeom>
              <a:rect b="b" l="l" r="r" t="t"/>
              <a:pathLst>
                <a:path extrusionOk="0" h="4085" w="5221">
                  <a:moveTo>
                    <a:pt x="3746" y="3992"/>
                  </a:moveTo>
                  <a:lnTo>
                    <a:pt x="3777" y="4023"/>
                  </a:lnTo>
                  <a:lnTo>
                    <a:pt x="3961" y="4084"/>
                  </a:lnTo>
                  <a:lnTo>
                    <a:pt x="4053" y="3931"/>
                  </a:lnTo>
                  <a:lnTo>
                    <a:pt x="4145" y="3961"/>
                  </a:lnTo>
                  <a:lnTo>
                    <a:pt x="4145" y="3900"/>
                  </a:lnTo>
                  <a:lnTo>
                    <a:pt x="4084" y="3777"/>
                  </a:lnTo>
                  <a:lnTo>
                    <a:pt x="4115" y="3624"/>
                  </a:lnTo>
                  <a:lnTo>
                    <a:pt x="3992" y="3624"/>
                  </a:lnTo>
                  <a:lnTo>
                    <a:pt x="3931" y="3654"/>
                  </a:lnTo>
                  <a:lnTo>
                    <a:pt x="3900" y="3624"/>
                  </a:lnTo>
                  <a:lnTo>
                    <a:pt x="3746" y="3654"/>
                  </a:lnTo>
                  <a:lnTo>
                    <a:pt x="3746" y="3746"/>
                  </a:lnTo>
                  <a:lnTo>
                    <a:pt x="3900" y="3746"/>
                  </a:lnTo>
                  <a:lnTo>
                    <a:pt x="3838" y="3777"/>
                  </a:lnTo>
                  <a:lnTo>
                    <a:pt x="3746" y="3838"/>
                  </a:lnTo>
                  <a:lnTo>
                    <a:pt x="3716" y="3961"/>
                  </a:lnTo>
                  <a:close/>
                  <a:moveTo>
                    <a:pt x="4913" y="2825"/>
                  </a:moveTo>
                  <a:lnTo>
                    <a:pt x="4882" y="3040"/>
                  </a:lnTo>
                  <a:lnTo>
                    <a:pt x="4913" y="3194"/>
                  </a:lnTo>
                  <a:lnTo>
                    <a:pt x="5189" y="3286"/>
                  </a:lnTo>
                  <a:lnTo>
                    <a:pt x="5220" y="3132"/>
                  </a:lnTo>
                  <a:lnTo>
                    <a:pt x="5067" y="2917"/>
                  </a:lnTo>
                  <a:close/>
                  <a:moveTo>
                    <a:pt x="3316" y="2457"/>
                  </a:moveTo>
                  <a:lnTo>
                    <a:pt x="3255" y="2610"/>
                  </a:lnTo>
                  <a:lnTo>
                    <a:pt x="3347" y="2641"/>
                  </a:lnTo>
                  <a:close/>
                  <a:moveTo>
                    <a:pt x="2887" y="3286"/>
                  </a:moveTo>
                  <a:lnTo>
                    <a:pt x="2764" y="3286"/>
                  </a:lnTo>
                  <a:lnTo>
                    <a:pt x="2702" y="3194"/>
                  </a:lnTo>
                  <a:lnTo>
                    <a:pt x="2764" y="3102"/>
                  </a:lnTo>
                  <a:lnTo>
                    <a:pt x="2733" y="3009"/>
                  </a:lnTo>
                  <a:lnTo>
                    <a:pt x="2549" y="2979"/>
                  </a:lnTo>
                  <a:lnTo>
                    <a:pt x="2457" y="2979"/>
                  </a:lnTo>
                  <a:lnTo>
                    <a:pt x="2365" y="2856"/>
                  </a:lnTo>
                  <a:lnTo>
                    <a:pt x="2365" y="2672"/>
                  </a:lnTo>
                  <a:lnTo>
                    <a:pt x="2303" y="2580"/>
                  </a:lnTo>
                  <a:lnTo>
                    <a:pt x="2272" y="2457"/>
                  </a:lnTo>
                  <a:lnTo>
                    <a:pt x="2365" y="2426"/>
                  </a:lnTo>
                  <a:lnTo>
                    <a:pt x="2426" y="2303"/>
                  </a:lnTo>
                  <a:lnTo>
                    <a:pt x="2518" y="2242"/>
                  </a:lnTo>
                  <a:lnTo>
                    <a:pt x="2579" y="2365"/>
                  </a:lnTo>
                  <a:lnTo>
                    <a:pt x="2579" y="2426"/>
                  </a:lnTo>
                  <a:lnTo>
                    <a:pt x="2733" y="2549"/>
                  </a:lnTo>
                  <a:lnTo>
                    <a:pt x="2764" y="2487"/>
                  </a:lnTo>
                  <a:lnTo>
                    <a:pt x="2856" y="2518"/>
                  </a:lnTo>
                  <a:lnTo>
                    <a:pt x="2856" y="2426"/>
                  </a:lnTo>
                  <a:lnTo>
                    <a:pt x="2733" y="2334"/>
                  </a:lnTo>
                  <a:lnTo>
                    <a:pt x="2672" y="2272"/>
                  </a:lnTo>
                  <a:lnTo>
                    <a:pt x="2764" y="2119"/>
                  </a:lnTo>
                  <a:lnTo>
                    <a:pt x="2979" y="2058"/>
                  </a:lnTo>
                  <a:lnTo>
                    <a:pt x="3163" y="2058"/>
                  </a:lnTo>
                  <a:lnTo>
                    <a:pt x="3194" y="2211"/>
                  </a:lnTo>
                  <a:lnTo>
                    <a:pt x="3194" y="2395"/>
                  </a:lnTo>
                  <a:lnTo>
                    <a:pt x="3163" y="2580"/>
                  </a:lnTo>
                  <a:lnTo>
                    <a:pt x="2979" y="2672"/>
                  </a:lnTo>
                  <a:lnTo>
                    <a:pt x="2979" y="2733"/>
                  </a:lnTo>
                  <a:lnTo>
                    <a:pt x="3132" y="2825"/>
                  </a:lnTo>
                  <a:lnTo>
                    <a:pt x="3163" y="2917"/>
                  </a:lnTo>
                  <a:lnTo>
                    <a:pt x="3071" y="3009"/>
                  </a:lnTo>
                  <a:lnTo>
                    <a:pt x="2917" y="3071"/>
                  </a:lnTo>
                  <a:lnTo>
                    <a:pt x="2917" y="3194"/>
                  </a:lnTo>
                  <a:lnTo>
                    <a:pt x="2825" y="3286"/>
                  </a:lnTo>
                  <a:close/>
                  <a:moveTo>
                    <a:pt x="2979" y="3316"/>
                  </a:moveTo>
                  <a:lnTo>
                    <a:pt x="3009" y="3378"/>
                  </a:lnTo>
                  <a:lnTo>
                    <a:pt x="3101" y="3286"/>
                  </a:lnTo>
                  <a:lnTo>
                    <a:pt x="3194" y="3255"/>
                  </a:lnTo>
                  <a:lnTo>
                    <a:pt x="3163" y="3163"/>
                  </a:lnTo>
                  <a:lnTo>
                    <a:pt x="3071" y="3224"/>
                  </a:lnTo>
                  <a:close/>
                  <a:moveTo>
                    <a:pt x="2365" y="3286"/>
                  </a:moveTo>
                  <a:lnTo>
                    <a:pt x="2518" y="3501"/>
                  </a:lnTo>
                  <a:lnTo>
                    <a:pt x="2641" y="3470"/>
                  </a:lnTo>
                  <a:lnTo>
                    <a:pt x="2702" y="3470"/>
                  </a:lnTo>
                  <a:lnTo>
                    <a:pt x="2764" y="3347"/>
                  </a:lnTo>
                  <a:lnTo>
                    <a:pt x="2887" y="3347"/>
                  </a:lnTo>
                  <a:lnTo>
                    <a:pt x="2917" y="3316"/>
                  </a:lnTo>
                  <a:lnTo>
                    <a:pt x="2948" y="3439"/>
                  </a:lnTo>
                  <a:lnTo>
                    <a:pt x="2887" y="3593"/>
                  </a:lnTo>
                  <a:lnTo>
                    <a:pt x="2887" y="3746"/>
                  </a:lnTo>
                  <a:lnTo>
                    <a:pt x="2856" y="3716"/>
                  </a:lnTo>
                  <a:lnTo>
                    <a:pt x="2794" y="3593"/>
                  </a:lnTo>
                  <a:lnTo>
                    <a:pt x="2733" y="3716"/>
                  </a:lnTo>
                  <a:lnTo>
                    <a:pt x="2487" y="3716"/>
                  </a:lnTo>
                  <a:lnTo>
                    <a:pt x="2242" y="3624"/>
                  </a:lnTo>
                  <a:lnTo>
                    <a:pt x="2180" y="3531"/>
                  </a:lnTo>
                  <a:lnTo>
                    <a:pt x="2272" y="3501"/>
                  </a:lnTo>
                  <a:lnTo>
                    <a:pt x="2211" y="3409"/>
                  </a:lnTo>
                  <a:lnTo>
                    <a:pt x="2272" y="3316"/>
                  </a:lnTo>
                  <a:lnTo>
                    <a:pt x="2365" y="3316"/>
                  </a:lnTo>
                  <a:close/>
                  <a:moveTo>
                    <a:pt x="1781" y="2457"/>
                  </a:moveTo>
                  <a:lnTo>
                    <a:pt x="1873" y="2334"/>
                  </a:lnTo>
                  <a:lnTo>
                    <a:pt x="1873" y="2119"/>
                  </a:lnTo>
                  <a:lnTo>
                    <a:pt x="1935" y="2334"/>
                  </a:lnTo>
                  <a:lnTo>
                    <a:pt x="1935" y="2457"/>
                  </a:lnTo>
                  <a:lnTo>
                    <a:pt x="1781" y="2457"/>
                  </a:lnTo>
                  <a:close/>
                  <a:moveTo>
                    <a:pt x="1689" y="3347"/>
                  </a:moveTo>
                  <a:lnTo>
                    <a:pt x="1812" y="3470"/>
                  </a:lnTo>
                  <a:lnTo>
                    <a:pt x="1873" y="3409"/>
                  </a:lnTo>
                  <a:close/>
                  <a:moveTo>
                    <a:pt x="2088" y="3071"/>
                  </a:moveTo>
                  <a:lnTo>
                    <a:pt x="2027" y="3316"/>
                  </a:lnTo>
                  <a:lnTo>
                    <a:pt x="1965" y="3439"/>
                  </a:lnTo>
                  <a:lnTo>
                    <a:pt x="1996" y="3531"/>
                  </a:lnTo>
                  <a:lnTo>
                    <a:pt x="2088" y="3409"/>
                  </a:lnTo>
                  <a:lnTo>
                    <a:pt x="2180" y="3194"/>
                  </a:lnTo>
                  <a:cubicBezTo>
                    <a:pt x="2180" y="3194"/>
                    <a:pt x="2057" y="3102"/>
                    <a:pt x="2088" y="3071"/>
                  </a:cubicBezTo>
                  <a:close/>
                  <a:moveTo>
                    <a:pt x="1321" y="2672"/>
                  </a:moveTo>
                  <a:lnTo>
                    <a:pt x="1566" y="2610"/>
                  </a:lnTo>
                  <a:lnTo>
                    <a:pt x="1750" y="2702"/>
                  </a:lnTo>
                  <a:lnTo>
                    <a:pt x="1843" y="2702"/>
                  </a:lnTo>
                  <a:lnTo>
                    <a:pt x="1965" y="2917"/>
                  </a:lnTo>
                  <a:lnTo>
                    <a:pt x="1996" y="3071"/>
                  </a:lnTo>
                  <a:lnTo>
                    <a:pt x="1904" y="3255"/>
                  </a:lnTo>
                  <a:lnTo>
                    <a:pt x="1750" y="3286"/>
                  </a:lnTo>
                  <a:lnTo>
                    <a:pt x="1658" y="3224"/>
                  </a:lnTo>
                  <a:lnTo>
                    <a:pt x="1505" y="3224"/>
                  </a:lnTo>
                  <a:lnTo>
                    <a:pt x="1351" y="3071"/>
                  </a:lnTo>
                  <a:lnTo>
                    <a:pt x="1290" y="2887"/>
                  </a:lnTo>
                  <a:lnTo>
                    <a:pt x="1321" y="2672"/>
                  </a:lnTo>
                  <a:close/>
                  <a:moveTo>
                    <a:pt x="1965" y="584"/>
                  </a:moveTo>
                  <a:lnTo>
                    <a:pt x="2057" y="492"/>
                  </a:lnTo>
                  <a:lnTo>
                    <a:pt x="2242" y="492"/>
                  </a:lnTo>
                  <a:lnTo>
                    <a:pt x="2088" y="584"/>
                  </a:lnTo>
                  <a:close/>
                  <a:moveTo>
                    <a:pt x="491" y="1351"/>
                  </a:moveTo>
                  <a:lnTo>
                    <a:pt x="491" y="1198"/>
                  </a:lnTo>
                  <a:lnTo>
                    <a:pt x="614" y="1075"/>
                  </a:lnTo>
                  <a:lnTo>
                    <a:pt x="768" y="1075"/>
                  </a:lnTo>
                  <a:lnTo>
                    <a:pt x="737" y="1198"/>
                  </a:lnTo>
                  <a:lnTo>
                    <a:pt x="614" y="1321"/>
                  </a:lnTo>
                  <a:lnTo>
                    <a:pt x="522" y="1382"/>
                  </a:lnTo>
                  <a:close/>
                  <a:moveTo>
                    <a:pt x="461" y="1443"/>
                  </a:moveTo>
                  <a:lnTo>
                    <a:pt x="430" y="1228"/>
                  </a:lnTo>
                  <a:lnTo>
                    <a:pt x="461" y="1106"/>
                  </a:lnTo>
                  <a:lnTo>
                    <a:pt x="737" y="952"/>
                  </a:lnTo>
                  <a:lnTo>
                    <a:pt x="768" y="983"/>
                  </a:lnTo>
                  <a:lnTo>
                    <a:pt x="891" y="952"/>
                  </a:lnTo>
                  <a:lnTo>
                    <a:pt x="1075" y="983"/>
                  </a:lnTo>
                  <a:lnTo>
                    <a:pt x="1198" y="952"/>
                  </a:lnTo>
                  <a:lnTo>
                    <a:pt x="1351" y="952"/>
                  </a:lnTo>
                  <a:lnTo>
                    <a:pt x="1505" y="1014"/>
                  </a:lnTo>
                  <a:lnTo>
                    <a:pt x="1597" y="952"/>
                  </a:lnTo>
                  <a:lnTo>
                    <a:pt x="1750" y="676"/>
                  </a:lnTo>
                  <a:lnTo>
                    <a:pt x="1720" y="522"/>
                  </a:lnTo>
                  <a:lnTo>
                    <a:pt x="1750" y="430"/>
                  </a:lnTo>
                  <a:lnTo>
                    <a:pt x="1689" y="277"/>
                  </a:lnTo>
                  <a:lnTo>
                    <a:pt x="1812" y="62"/>
                  </a:lnTo>
                  <a:lnTo>
                    <a:pt x="1812" y="0"/>
                  </a:lnTo>
                  <a:lnTo>
                    <a:pt x="1566" y="215"/>
                  </a:lnTo>
                  <a:lnTo>
                    <a:pt x="1382" y="307"/>
                  </a:lnTo>
                  <a:lnTo>
                    <a:pt x="1228" y="307"/>
                  </a:lnTo>
                  <a:lnTo>
                    <a:pt x="1106" y="461"/>
                  </a:lnTo>
                  <a:lnTo>
                    <a:pt x="1044" y="676"/>
                  </a:lnTo>
                  <a:lnTo>
                    <a:pt x="860" y="768"/>
                  </a:lnTo>
                  <a:lnTo>
                    <a:pt x="706" y="768"/>
                  </a:lnTo>
                  <a:lnTo>
                    <a:pt x="491" y="952"/>
                  </a:lnTo>
                  <a:lnTo>
                    <a:pt x="430" y="891"/>
                  </a:lnTo>
                  <a:lnTo>
                    <a:pt x="307" y="891"/>
                  </a:lnTo>
                  <a:lnTo>
                    <a:pt x="246" y="1075"/>
                  </a:lnTo>
                  <a:lnTo>
                    <a:pt x="123" y="1198"/>
                  </a:lnTo>
                  <a:lnTo>
                    <a:pt x="215" y="1259"/>
                  </a:lnTo>
                  <a:lnTo>
                    <a:pt x="277" y="1228"/>
                  </a:lnTo>
                  <a:lnTo>
                    <a:pt x="461" y="1413"/>
                  </a:lnTo>
                  <a:close/>
                  <a:moveTo>
                    <a:pt x="1167" y="3409"/>
                  </a:moveTo>
                  <a:lnTo>
                    <a:pt x="1167" y="3409"/>
                  </a:lnTo>
                  <a:lnTo>
                    <a:pt x="1198" y="3316"/>
                  </a:lnTo>
                  <a:lnTo>
                    <a:pt x="1106" y="3194"/>
                  </a:lnTo>
                  <a:lnTo>
                    <a:pt x="1044" y="3194"/>
                  </a:lnTo>
                  <a:lnTo>
                    <a:pt x="1044" y="3071"/>
                  </a:lnTo>
                  <a:lnTo>
                    <a:pt x="1136" y="3009"/>
                  </a:lnTo>
                  <a:lnTo>
                    <a:pt x="1136" y="2887"/>
                  </a:lnTo>
                  <a:lnTo>
                    <a:pt x="1044" y="2825"/>
                  </a:lnTo>
                  <a:lnTo>
                    <a:pt x="1044" y="2733"/>
                  </a:lnTo>
                  <a:lnTo>
                    <a:pt x="1351" y="2549"/>
                  </a:lnTo>
                  <a:lnTo>
                    <a:pt x="1290" y="2518"/>
                  </a:lnTo>
                  <a:lnTo>
                    <a:pt x="1413" y="2365"/>
                  </a:lnTo>
                  <a:lnTo>
                    <a:pt x="1474" y="2426"/>
                  </a:lnTo>
                  <a:lnTo>
                    <a:pt x="1658" y="2365"/>
                  </a:lnTo>
                  <a:lnTo>
                    <a:pt x="1658" y="2119"/>
                  </a:lnTo>
                  <a:lnTo>
                    <a:pt x="1566" y="1965"/>
                  </a:lnTo>
                  <a:lnTo>
                    <a:pt x="1658" y="1873"/>
                  </a:lnTo>
                  <a:lnTo>
                    <a:pt x="1812" y="1873"/>
                  </a:lnTo>
                  <a:lnTo>
                    <a:pt x="1904" y="1996"/>
                  </a:lnTo>
                  <a:lnTo>
                    <a:pt x="1965" y="1935"/>
                  </a:lnTo>
                  <a:lnTo>
                    <a:pt x="2027" y="1965"/>
                  </a:lnTo>
                  <a:lnTo>
                    <a:pt x="2088" y="1904"/>
                  </a:lnTo>
                  <a:lnTo>
                    <a:pt x="2150" y="1750"/>
                  </a:lnTo>
                  <a:lnTo>
                    <a:pt x="1996" y="1597"/>
                  </a:lnTo>
                  <a:lnTo>
                    <a:pt x="1904" y="1658"/>
                  </a:lnTo>
                  <a:lnTo>
                    <a:pt x="1720" y="1658"/>
                  </a:lnTo>
                  <a:lnTo>
                    <a:pt x="1628" y="1566"/>
                  </a:lnTo>
                  <a:lnTo>
                    <a:pt x="1535" y="1443"/>
                  </a:lnTo>
                  <a:lnTo>
                    <a:pt x="1474" y="1443"/>
                  </a:lnTo>
                  <a:lnTo>
                    <a:pt x="1535" y="1351"/>
                  </a:lnTo>
                  <a:lnTo>
                    <a:pt x="1535" y="1167"/>
                  </a:lnTo>
                  <a:lnTo>
                    <a:pt x="1382" y="1075"/>
                  </a:lnTo>
                  <a:lnTo>
                    <a:pt x="1136" y="1075"/>
                  </a:lnTo>
                  <a:lnTo>
                    <a:pt x="1013" y="1136"/>
                  </a:lnTo>
                  <a:lnTo>
                    <a:pt x="891" y="1106"/>
                  </a:lnTo>
                  <a:lnTo>
                    <a:pt x="829" y="1167"/>
                  </a:lnTo>
                  <a:lnTo>
                    <a:pt x="952" y="1351"/>
                  </a:lnTo>
                  <a:lnTo>
                    <a:pt x="921" y="1413"/>
                  </a:lnTo>
                  <a:lnTo>
                    <a:pt x="1044" y="1566"/>
                  </a:lnTo>
                  <a:lnTo>
                    <a:pt x="1044" y="1628"/>
                  </a:lnTo>
                  <a:lnTo>
                    <a:pt x="921" y="1566"/>
                  </a:lnTo>
                  <a:lnTo>
                    <a:pt x="799" y="1597"/>
                  </a:lnTo>
                  <a:lnTo>
                    <a:pt x="768" y="1536"/>
                  </a:lnTo>
                  <a:lnTo>
                    <a:pt x="860" y="1443"/>
                  </a:lnTo>
                  <a:lnTo>
                    <a:pt x="768" y="1290"/>
                  </a:lnTo>
                  <a:lnTo>
                    <a:pt x="706" y="1290"/>
                  </a:lnTo>
                  <a:lnTo>
                    <a:pt x="584" y="1443"/>
                  </a:lnTo>
                  <a:lnTo>
                    <a:pt x="676" y="1566"/>
                  </a:lnTo>
                  <a:lnTo>
                    <a:pt x="522" y="1658"/>
                  </a:lnTo>
                  <a:lnTo>
                    <a:pt x="430" y="1566"/>
                  </a:lnTo>
                  <a:lnTo>
                    <a:pt x="277" y="1566"/>
                  </a:lnTo>
                  <a:lnTo>
                    <a:pt x="184" y="1505"/>
                  </a:lnTo>
                  <a:lnTo>
                    <a:pt x="62" y="1628"/>
                  </a:lnTo>
                  <a:lnTo>
                    <a:pt x="246" y="1750"/>
                  </a:lnTo>
                  <a:lnTo>
                    <a:pt x="246" y="1904"/>
                  </a:lnTo>
                  <a:lnTo>
                    <a:pt x="123" y="1843"/>
                  </a:lnTo>
                  <a:lnTo>
                    <a:pt x="62" y="1843"/>
                  </a:lnTo>
                  <a:lnTo>
                    <a:pt x="92" y="2058"/>
                  </a:lnTo>
                  <a:lnTo>
                    <a:pt x="215" y="2119"/>
                  </a:lnTo>
                  <a:lnTo>
                    <a:pt x="215" y="2303"/>
                  </a:lnTo>
                  <a:lnTo>
                    <a:pt x="307" y="2395"/>
                  </a:lnTo>
                  <a:lnTo>
                    <a:pt x="92" y="2518"/>
                  </a:lnTo>
                  <a:lnTo>
                    <a:pt x="0" y="2733"/>
                  </a:lnTo>
                  <a:lnTo>
                    <a:pt x="92" y="2825"/>
                  </a:lnTo>
                  <a:lnTo>
                    <a:pt x="215" y="2733"/>
                  </a:lnTo>
                  <a:lnTo>
                    <a:pt x="399" y="2917"/>
                  </a:lnTo>
                  <a:lnTo>
                    <a:pt x="461" y="3163"/>
                  </a:lnTo>
                  <a:lnTo>
                    <a:pt x="369" y="3194"/>
                  </a:lnTo>
                  <a:lnTo>
                    <a:pt x="399" y="3347"/>
                  </a:lnTo>
                  <a:lnTo>
                    <a:pt x="645" y="3347"/>
                  </a:lnTo>
                  <a:lnTo>
                    <a:pt x="921" y="3409"/>
                  </a:lnTo>
                  <a:lnTo>
                    <a:pt x="1013" y="3470"/>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6" name="Google Shape;576;p88"/>
            <p:cNvSpPr/>
            <p:nvPr/>
          </p:nvSpPr>
          <p:spPr>
            <a:xfrm>
              <a:off x="6062400" y="964080"/>
              <a:ext cx="1328742" cy="1510557"/>
            </a:xfrm>
            <a:custGeom>
              <a:rect b="b" l="l" r="r" t="t"/>
              <a:pathLst>
                <a:path extrusionOk="0" h="19161" w="16859">
                  <a:moveTo>
                    <a:pt x="15599" y="3501"/>
                  </a:moveTo>
                  <a:lnTo>
                    <a:pt x="15722" y="3501"/>
                  </a:lnTo>
                  <a:lnTo>
                    <a:pt x="15722" y="3194"/>
                  </a:lnTo>
                  <a:lnTo>
                    <a:pt x="15937" y="2979"/>
                  </a:lnTo>
                  <a:lnTo>
                    <a:pt x="16121" y="2948"/>
                  </a:lnTo>
                  <a:lnTo>
                    <a:pt x="16244" y="2795"/>
                  </a:lnTo>
                  <a:lnTo>
                    <a:pt x="16244" y="2549"/>
                  </a:lnTo>
                  <a:lnTo>
                    <a:pt x="16397" y="2549"/>
                  </a:lnTo>
                  <a:lnTo>
                    <a:pt x="16551" y="2610"/>
                  </a:lnTo>
                  <a:lnTo>
                    <a:pt x="16674" y="2488"/>
                  </a:lnTo>
                  <a:lnTo>
                    <a:pt x="16674" y="2334"/>
                  </a:lnTo>
                  <a:lnTo>
                    <a:pt x="16612" y="2334"/>
                  </a:lnTo>
                  <a:lnTo>
                    <a:pt x="16490" y="2211"/>
                  </a:lnTo>
                  <a:lnTo>
                    <a:pt x="16428" y="2211"/>
                  </a:lnTo>
                  <a:lnTo>
                    <a:pt x="16367" y="2273"/>
                  </a:lnTo>
                  <a:lnTo>
                    <a:pt x="16367" y="2365"/>
                  </a:lnTo>
                  <a:lnTo>
                    <a:pt x="16305" y="2303"/>
                  </a:lnTo>
                  <a:lnTo>
                    <a:pt x="16275" y="2211"/>
                  </a:lnTo>
                  <a:lnTo>
                    <a:pt x="16183" y="2211"/>
                  </a:lnTo>
                  <a:lnTo>
                    <a:pt x="16213" y="2303"/>
                  </a:lnTo>
                  <a:lnTo>
                    <a:pt x="16183" y="2457"/>
                  </a:lnTo>
                  <a:lnTo>
                    <a:pt x="16121" y="2426"/>
                  </a:lnTo>
                  <a:lnTo>
                    <a:pt x="16060" y="2303"/>
                  </a:lnTo>
                  <a:lnTo>
                    <a:pt x="15937" y="2395"/>
                  </a:lnTo>
                  <a:lnTo>
                    <a:pt x="15875" y="2488"/>
                  </a:lnTo>
                  <a:lnTo>
                    <a:pt x="15845" y="2334"/>
                  </a:lnTo>
                  <a:lnTo>
                    <a:pt x="15814" y="2180"/>
                  </a:lnTo>
                  <a:lnTo>
                    <a:pt x="15753" y="2180"/>
                  </a:lnTo>
                  <a:lnTo>
                    <a:pt x="15691" y="1996"/>
                  </a:lnTo>
                  <a:lnTo>
                    <a:pt x="15599" y="1966"/>
                  </a:lnTo>
                  <a:lnTo>
                    <a:pt x="15476" y="1966"/>
                  </a:lnTo>
                  <a:lnTo>
                    <a:pt x="15353" y="1935"/>
                  </a:lnTo>
                  <a:lnTo>
                    <a:pt x="15169" y="1904"/>
                  </a:lnTo>
                  <a:lnTo>
                    <a:pt x="15077" y="1781"/>
                  </a:lnTo>
                  <a:lnTo>
                    <a:pt x="15108" y="1751"/>
                  </a:lnTo>
                  <a:lnTo>
                    <a:pt x="15353" y="1812"/>
                  </a:lnTo>
                  <a:lnTo>
                    <a:pt x="15538" y="1781"/>
                  </a:lnTo>
                  <a:lnTo>
                    <a:pt x="15722" y="1812"/>
                  </a:lnTo>
                  <a:lnTo>
                    <a:pt x="16029" y="1843"/>
                  </a:lnTo>
                  <a:lnTo>
                    <a:pt x="16275" y="1781"/>
                  </a:lnTo>
                  <a:lnTo>
                    <a:pt x="16397" y="1474"/>
                  </a:lnTo>
                  <a:lnTo>
                    <a:pt x="16735" y="1413"/>
                  </a:lnTo>
                  <a:lnTo>
                    <a:pt x="16858" y="1290"/>
                  </a:lnTo>
                  <a:lnTo>
                    <a:pt x="16858" y="1259"/>
                  </a:lnTo>
                  <a:lnTo>
                    <a:pt x="16766" y="1198"/>
                  </a:lnTo>
                  <a:lnTo>
                    <a:pt x="16735" y="1136"/>
                  </a:lnTo>
                  <a:lnTo>
                    <a:pt x="16612" y="1106"/>
                  </a:lnTo>
                  <a:lnTo>
                    <a:pt x="16459" y="1136"/>
                  </a:lnTo>
                  <a:lnTo>
                    <a:pt x="16275" y="952"/>
                  </a:lnTo>
                  <a:lnTo>
                    <a:pt x="16152" y="952"/>
                  </a:lnTo>
                  <a:lnTo>
                    <a:pt x="16029" y="1106"/>
                  </a:lnTo>
                  <a:lnTo>
                    <a:pt x="15937" y="1106"/>
                  </a:lnTo>
                  <a:lnTo>
                    <a:pt x="15906" y="1014"/>
                  </a:lnTo>
                  <a:lnTo>
                    <a:pt x="16029" y="922"/>
                  </a:lnTo>
                  <a:lnTo>
                    <a:pt x="16060" y="829"/>
                  </a:lnTo>
                  <a:lnTo>
                    <a:pt x="15906" y="768"/>
                  </a:lnTo>
                  <a:lnTo>
                    <a:pt x="15875" y="707"/>
                  </a:lnTo>
                  <a:lnTo>
                    <a:pt x="15753" y="707"/>
                  </a:lnTo>
                  <a:lnTo>
                    <a:pt x="15630" y="891"/>
                  </a:lnTo>
                  <a:lnTo>
                    <a:pt x="15568" y="891"/>
                  </a:lnTo>
                  <a:lnTo>
                    <a:pt x="15568" y="768"/>
                  </a:lnTo>
                  <a:lnTo>
                    <a:pt x="15507" y="768"/>
                  </a:lnTo>
                  <a:lnTo>
                    <a:pt x="15446" y="860"/>
                  </a:lnTo>
                  <a:lnTo>
                    <a:pt x="15384" y="860"/>
                  </a:lnTo>
                  <a:lnTo>
                    <a:pt x="15353" y="768"/>
                  </a:lnTo>
                  <a:lnTo>
                    <a:pt x="15446" y="707"/>
                  </a:lnTo>
                  <a:lnTo>
                    <a:pt x="15446" y="645"/>
                  </a:lnTo>
                  <a:lnTo>
                    <a:pt x="15292" y="522"/>
                  </a:lnTo>
                  <a:lnTo>
                    <a:pt x="15139" y="522"/>
                  </a:lnTo>
                  <a:lnTo>
                    <a:pt x="15016" y="584"/>
                  </a:lnTo>
                  <a:lnTo>
                    <a:pt x="15016" y="829"/>
                  </a:lnTo>
                  <a:lnTo>
                    <a:pt x="14893" y="860"/>
                  </a:lnTo>
                  <a:lnTo>
                    <a:pt x="14893" y="952"/>
                  </a:lnTo>
                  <a:lnTo>
                    <a:pt x="14985" y="1198"/>
                  </a:lnTo>
                  <a:lnTo>
                    <a:pt x="14985" y="1290"/>
                  </a:lnTo>
                  <a:lnTo>
                    <a:pt x="14893" y="1351"/>
                  </a:lnTo>
                  <a:lnTo>
                    <a:pt x="14831" y="1229"/>
                  </a:lnTo>
                  <a:lnTo>
                    <a:pt x="14739" y="1229"/>
                  </a:lnTo>
                  <a:lnTo>
                    <a:pt x="14709" y="1259"/>
                  </a:lnTo>
                  <a:lnTo>
                    <a:pt x="14586" y="1259"/>
                  </a:lnTo>
                  <a:lnTo>
                    <a:pt x="14371" y="1351"/>
                  </a:lnTo>
                  <a:lnTo>
                    <a:pt x="14524" y="1106"/>
                  </a:lnTo>
                  <a:lnTo>
                    <a:pt x="14647" y="1075"/>
                  </a:lnTo>
                  <a:lnTo>
                    <a:pt x="14739" y="922"/>
                  </a:lnTo>
                  <a:lnTo>
                    <a:pt x="14709" y="860"/>
                  </a:lnTo>
                  <a:lnTo>
                    <a:pt x="14647" y="860"/>
                  </a:lnTo>
                  <a:lnTo>
                    <a:pt x="14494" y="983"/>
                  </a:lnTo>
                  <a:lnTo>
                    <a:pt x="14402" y="952"/>
                  </a:lnTo>
                  <a:lnTo>
                    <a:pt x="14432" y="891"/>
                  </a:lnTo>
                  <a:lnTo>
                    <a:pt x="14524" y="799"/>
                  </a:lnTo>
                  <a:lnTo>
                    <a:pt x="14524" y="707"/>
                  </a:lnTo>
                  <a:lnTo>
                    <a:pt x="14371" y="676"/>
                  </a:lnTo>
                  <a:lnTo>
                    <a:pt x="14340" y="614"/>
                  </a:lnTo>
                  <a:lnTo>
                    <a:pt x="14463" y="584"/>
                  </a:lnTo>
                  <a:lnTo>
                    <a:pt x="14524" y="645"/>
                  </a:lnTo>
                  <a:lnTo>
                    <a:pt x="14709" y="645"/>
                  </a:lnTo>
                  <a:lnTo>
                    <a:pt x="14801" y="369"/>
                  </a:lnTo>
                  <a:lnTo>
                    <a:pt x="14770" y="277"/>
                  </a:lnTo>
                  <a:lnTo>
                    <a:pt x="14617" y="307"/>
                  </a:lnTo>
                  <a:lnTo>
                    <a:pt x="14524" y="277"/>
                  </a:lnTo>
                  <a:lnTo>
                    <a:pt x="14555" y="154"/>
                  </a:lnTo>
                  <a:lnTo>
                    <a:pt x="14524" y="31"/>
                  </a:lnTo>
                  <a:lnTo>
                    <a:pt x="14402" y="123"/>
                  </a:lnTo>
                  <a:lnTo>
                    <a:pt x="14309" y="123"/>
                  </a:lnTo>
                  <a:lnTo>
                    <a:pt x="14217" y="62"/>
                  </a:lnTo>
                  <a:lnTo>
                    <a:pt x="14125" y="154"/>
                  </a:lnTo>
                  <a:lnTo>
                    <a:pt x="14125" y="246"/>
                  </a:lnTo>
                  <a:lnTo>
                    <a:pt x="14217" y="369"/>
                  </a:lnTo>
                  <a:lnTo>
                    <a:pt x="14156" y="461"/>
                  </a:lnTo>
                  <a:lnTo>
                    <a:pt x="14064" y="461"/>
                  </a:lnTo>
                  <a:lnTo>
                    <a:pt x="13972" y="246"/>
                  </a:lnTo>
                  <a:lnTo>
                    <a:pt x="13880" y="338"/>
                  </a:lnTo>
                  <a:lnTo>
                    <a:pt x="13849" y="461"/>
                  </a:lnTo>
                  <a:lnTo>
                    <a:pt x="13880" y="522"/>
                  </a:lnTo>
                  <a:lnTo>
                    <a:pt x="14002" y="522"/>
                  </a:lnTo>
                  <a:lnTo>
                    <a:pt x="14064" y="584"/>
                  </a:lnTo>
                  <a:lnTo>
                    <a:pt x="14064" y="645"/>
                  </a:lnTo>
                  <a:lnTo>
                    <a:pt x="13972" y="707"/>
                  </a:lnTo>
                  <a:lnTo>
                    <a:pt x="13972" y="799"/>
                  </a:lnTo>
                  <a:lnTo>
                    <a:pt x="13880" y="860"/>
                  </a:lnTo>
                  <a:lnTo>
                    <a:pt x="13880" y="983"/>
                  </a:lnTo>
                  <a:lnTo>
                    <a:pt x="13910" y="1014"/>
                  </a:lnTo>
                  <a:lnTo>
                    <a:pt x="13818" y="1075"/>
                  </a:lnTo>
                  <a:lnTo>
                    <a:pt x="13849" y="1229"/>
                  </a:lnTo>
                  <a:lnTo>
                    <a:pt x="13818" y="1290"/>
                  </a:lnTo>
                  <a:lnTo>
                    <a:pt x="13695" y="1229"/>
                  </a:lnTo>
                  <a:lnTo>
                    <a:pt x="13603" y="1290"/>
                  </a:lnTo>
                  <a:lnTo>
                    <a:pt x="13603" y="1351"/>
                  </a:lnTo>
                  <a:lnTo>
                    <a:pt x="13480" y="1444"/>
                  </a:lnTo>
                  <a:lnTo>
                    <a:pt x="13480" y="1290"/>
                  </a:lnTo>
                  <a:lnTo>
                    <a:pt x="13634" y="983"/>
                  </a:lnTo>
                  <a:lnTo>
                    <a:pt x="13480" y="952"/>
                  </a:lnTo>
                  <a:lnTo>
                    <a:pt x="13480" y="860"/>
                  </a:lnTo>
                  <a:lnTo>
                    <a:pt x="13573" y="768"/>
                  </a:lnTo>
                  <a:lnTo>
                    <a:pt x="13573" y="522"/>
                  </a:lnTo>
                  <a:lnTo>
                    <a:pt x="13542" y="430"/>
                  </a:lnTo>
                  <a:lnTo>
                    <a:pt x="13450" y="430"/>
                  </a:lnTo>
                  <a:lnTo>
                    <a:pt x="13235" y="799"/>
                  </a:lnTo>
                  <a:lnTo>
                    <a:pt x="13235" y="983"/>
                  </a:lnTo>
                  <a:lnTo>
                    <a:pt x="13051" y="1259"/>
                  </a:lnTo>
                  <a:lnTo>
                    <a:pt x="12989" y="1474"/>
                  </a:lnTo>
                  <a:lnTo>
                    <a:pt x="13020" y="1536"/>
                  </a:lnTo>
                  <a:lnTo>
                    <a:pt x="13020" y="1720"/>
                  </a:lnTo>
                  <a:lnTo>
                    <a:pt x="12805" y="1966"/>
                  </a:lnTo>
                  <a:lnTo>
                    <a:pt x="12682" y="1996"/>
                  </a:lnTo>
                  <a:lnTo>
                    <a:pt x="12682" y="1843"/>
                  </a:lnTo>
                  <a:lnTo>
                    <a:pt x="12651" y="1751"/>
                  </a:lnTo>
                  <a:lnTo>
                    <a:pt x="12774" y="1536"/>
                  </a:lnTo>
                  <a:lnTo>
                    <a:pt x="12743" y="1382"/>
                  </a:lnTo>
                  <a:lnTo>
                    <a:pt x="12805" y="1290"/>
                  </a:lnTo>
                  <a:lnTo>
                    <a:pt x="12743" y="1136"/>
                  </a:lnTo>
                  <a:lnTo>
                    <a:pt x="12989" y="860"/>
                  </a:lnTo>
                  <a:lnTo>
                    <a:pt x="13020" y="707"/>
                  </a:lnTo>
                  <a:lnTo>
                    <a:pt x="13051" y="676"/>
                  </a:lnTo>
                  <a:lnTo>
                    <a:pt x="13051" y="584"/>
                  </a:lnTo>
                  <a:lnTo>
                    <a:pt x="12928" y="584"/>
                  </a:lnTo>
                  <a:lnTo>
                    <a:pt x="12805" y="461"/>
                  </a:lnTo>
                  <a:lnTo>
                    <a:pt x="12743" y="492"/>
                  </a:lnTo>
                  <a:lnTo>
                    <a:pt x="12743" y="645"/>
                  </a:lnTo>
                  <a:lnTo>
                    <a:pt x="12651" y="737"/>
                  </a:lnTo>
                  <a:lnTo>
                    <a:pt x="12651" y="584"/>
                  </a:lnTo>
                  <a:lnTo>
                    <a:pt x="12559" y="492"/>
                  </a:lnTo>
                  <a:lnTo>
                    <a:pt x="12406" y="461"/>
                  </a:lnTo>
                  <a:lnTo>
                    <a:pt x="12314" y="522"/>
                  </a:lnTo>
                  <a:lnTo>
                    <a:pt x="12344" y="707"/>
                  </a:lnTo>
                  <a:lnTo>
                    <a:pt x="12283" y="799"/>
                  </a:lnTo>
                  <a:lnTo>
                    <a:pt x="12221" y="737"/>
                  </a:lnTo>
                  <a:lnTo>
                    <a:pt x="12129" y="676"/>
                  </a:lnTo>
                  <a:lnTo>
                    <a:pt x="12068" y="737"/>
                  </a:lnTo>
                  <a:lnTo>
                    <a:pt x="12099" y="799"/>
                  </a:lnTo>
                  <a:lnTo>
                    <a:pt x="12283" y="922"/>
                  </a:lnTo>
                  <a:lnTo>
                    <a:pt x="12314" y="1075"/>
                  </a:lnTo>
                  <a:lnTo>
                    <a:pt x="12283" y="1106"/>
                  </a:lnTo>
                  <a:lnTo>
                    <a:pt x="12191" y="1044"/>
                  </a:lnTo>
                  <a:lnTo>
                    <a:pt x="12099" y="1136"/>
                  </a:lnTo>
                  <a:lnTo>
                    <a:pt x="12099" y="1198"/>
                  </a:lnTo>
                  <a:lnTo>
                    <a:pt x="12129" y="1259"/>
                  </a:lnTo>
                  <a:lnTo>
                    <a:pt x="12099" y="1321"/>
                  </a:lnTo>
                  <a:lnTo>
                    <a:pt x="11945" y="1229"/>
                  </a:lnTo>
                  <a:lnTo>
                    <a:pt x="11853" y="1229"/>
                  </a:lnTo>
                  <a:lnTo>
                    <a:pt x="11792" y="1413"/>
                  </a:lnTo>
                  <a:lnTo>
                    <a:pt x="11669" y="1444"/>
                  </a:lnTo>
                  <a:lnTo>
                    <a:pt x="11669" y="1505"/>
                  </a:lnTo>
                  <a:lnTo>
                    <a:pt x="11730" y="1566"/>
                  </a:lnTo>
                  <a:lnTo>
                    <a:pt x="11577" y="1658"/>
                  </a:lnTo>
                  <a:lnTo>
                    <a:pt x="11546" y="1781"/>
                  </a:lnTo>
                  <a:lnTo>
                    <a:pt x="11669" y="1904"/>
                  </a:lnTo>
                  <a:lnTo>
                    <a:pt x="11577" y="1996"/>
                  </a:lnTo>
                  <a:lnTo>
                    <a:pt x="11699" y="2058"/>
                  </a:lnTo>
                  <a:lnTo>
                    <a:pt x="11761" y="2119"/>
                  </a:lnTo>
                  <a:lnTo>
                    <a:pt x="11699" y="2180"/>
                  </a:lnTo>
                  <a:lnTo>
                    <a:pt x="11485" y="2180"/>
                  </a:lnTo>
                  <a:lnTo>
                    <a:pt x="11423" y="1966"/>
                  </a:lnTo>
                  <a:lnTo>
                    <a:pt x="11331" y="1935"/>
                  </a:lnTo>
                  <a:lnTo>
                    <a:pt x="11423" y="1843"/>
                  </a:lnTo>
                  <a:lnTo>
                    <a:pt x="11300" y="1751"/>
                  </a:lnTo>
                  <a:lnTo>
                    <a:pt x="11147" y="1751"/>
                  </a:lnTo>
                  <a:lnTo>
                    <a:pt x="10993" y="1751"/>
                  </a:lnTo>
                  <a:lnTo>
                    <a:pt x="10717" y="1566"/>
                  </a:lnTo>
                  <a:lnTo>
                    <a:pt x="10655" y="1566"/>
                  </a:lnTo>
                  <a:lnTo>
                    <a:pt x="10563" y="1658"/>
                  </a:lnTo>
                  <a:lnTo>
                    <a:pt x="10502" y="1566"/>
                  </a:lnTo>
                  <a:lnTo>
                    <a:pt x="10379" y="1689"/>
                  </a:lnTo>
                  <a:lnTo>
                    <a:pt x="10226" y="1720"/>
                  </a:lnTo>
                  <a:lnTo>
                    <a:pt x="10226" y="1781"/>
                  </a:lnTo>
                  <a:lnTo>
                    <a:pt x="10410" y="1996"/>
                  </a:lnTo>
                  <a:lnTo>
                    <a:pt x="10533" y="1996"/>
                  </a:lnTo>
                  <a:lnTo>
                    <a:pt x="10625" y="2088"/>
                  </a:lnTo>
                  <a:lnTo>
                    <a:pt x="10809" y="2088"/>
                  </a:lnTo>
                  <a:lnTo>
                    <a:pt x="10717" y="2242"/>
                  </a:lnTo>
                  <a:lnTo>
                    <a:pt x="10717" y="2365"/>
                  </a:lnTo>
                  <a:lnTo>
                    <a:pt x="10840" y="2549"/>
                  </a:lnTo>
                  <a:lnTo>
                    <a:pt x="10840" y="2641"/>
                  </a:lnTo>
                  <a:lnTo>
                    <a:pt x="10748" y="2580"/>
                  </a:lnTo>
                  <a:lnTo>
                    <a:pt x="10625" y="2395"/>
                  </a:lnTo>
                  <a:lnTo>
                    <a:pt x="10471" y="2334"/>
                  </a:lnTo>
                  <a:lnTo>
                    <a:pt x="10410" y="2242"/>
                  </a:lnTo>
                  <a:lnTo>
                    <a:pt x="10348" y="2365"/>
                  </a:lnTo>
                  <a:lnTo>
                    <a:pt x="10226" y="2457"/>
                  </a:lnTo>
                  <a:lnTo>
                    <a:pt x="10195" y="2273"/>
                  </a:lnTo>
                  <a:lnTo>
                    <a:pt x="10072" y="2365"/>
                  </a:lnTo>
                  <a:lnTo>
                    <a:pt x="10072" y="2457"/>
                  </a:lnTo>
                  <a:lnTo>
                    <a:pt x="9949" y="2580"/>
                  </a:lnTo>
                  <a:lnTo>
                    <a:pt x="9949" y="2702"/>
                  </a:lnTo>
                  <a:lnTo>
                    <a:pt x="10103" y="2795"/>
                  </a:lnTo>
                  <a:lnTo>
                    <a:pt x="10195" y="2948"/>
                  </a:lnTo>
                  <a:lnTo>
                    <a:pt x="10041" y="2948"/>
                  </a:lnTo>
                  <a:lnTo>
                    <a:pt x="9980" y="2887"/>
                  </a:lnTo>
                  <a:lnTo>
                    <a:pt x="9857" y="3040"/>
                  </a:lnTo>
                  <a:lnTo>
                    <a:pt x="9826" y="3163"/>
                  </a:lnTo>
                  <a:lnTo>
                    <a:pt x="9642" y="3317"/>
                  </a:lnTo>
                  <a:lnTo>
                    <a:pt x="9642" y="3224"/>
                  </a:lnTo>
                  <a:lnTo>
                    <a:pt x="9765" y="3132"/>
                  </a:lnTo>
                  <a:lnTo>
                    <a:pt x="9734" y="3010"/>
                  </a:lnTo>
                  <a:lnTo>
                    <a:pt x="9857" y="2795"/>
                  </a:lnTo>
                  <a:lnTo>
                    <a:pt x="9765" y="2334"/>
                  </a:lnTo>
                  <a:lnTo>
                    <a:pt x="9642" y="2395"/>
                  </a:lnTo>
                  <a:lnTo>
                    <a:pt x="9458" y="2702"/>
                  </a:lnTo>
                  <a:lnTo>
                    <a:pt x="9458" y="2887"/>
                  </a:lnTo>
                  <a:lnTo>
                    <a:pt x="9489" y="2979"/>
                  </a:lnTo>
                  <a:lnTo>
                    <a:pt x="9366" y="3132"/>
                  </a:lnTo>
                  <a:lnTo>
                    <a:pt x="9366" y="2979"/>
                  </a:lnTo>
                  <a:lnTo>
                    <a:pt x="9427" y="2825"/>
                  </a:lnTo>
                  <a:lnTo>
                    <a:pt x="9366" y="2580"/>
                  </a:lnTo>
                  <a:lnTo>
                    <a:pt x="9304" y="2580"/>
                  </a:lnTo>
                  <a:lnTo>
                    <a:pt x="9120" y="2672"/>
                  </a:lnTo>
                  <a:lnTo>
                    <a:pt x="9028" y="2887"/>
                  </a:lnTo>
                  <a:lnTo>
                    <a:pt x="9089" y="3040"/>
                  </a:lnTo>
                  <a:lnTo>
                    <a:pt x="9089" y="3194"/>
                  </a:lnTo>
                  <a:lnTo>
                    <a:pt x="9335" y="3347"/>
                  </a:lnTo>
                  <a:lnTo>
                    <a:pt x="9396" y="3470"/>
                  </a:lnTo>
                  <a:lnTo>
                    <a:pt x="9304" y="3624"/>
                  </a:lnTo>
                  <a:lnTo>
                    <a:pt x="9212" y="3409"/>
                  </a:lnTo>
                  <a:lnTo>
                    <a:pt x="9059" y="3347"/>
                  </a:lnTo>
                  <a:lnTo>
                    <a:pt x="8936" y="3040"/>
                  </a:lnTo>
                  <a:lnTo>
                    <a:pt x="8905" y="3010"/>
                  </a:lnTo>
                  <a:lnTo>
                    <a:pt x="8690" y="3071"/>
                  </a:lnTo>
                  <a:lnTo>
                    <a:pt x="8660" y="3194"/>
                  </a:lnTo>
                  <a:lnTo>
                    <a:pt x="8874" y="3347"/>
                  </a:lnTo>
                  <a:lnTo>
                    <a:pt x="8967" y="3347"/>
                  </a:lnTo>
                  <a:lnTo>
                    <a:pt x="9028" y="3409"/>
                  </a:lnTo>
                  <a:lnTo>
                    <a:pt x="8874" y="3409"/>
                  </a:lnTo>
                  <a:lnTo>
                    <a:pt x="8752" y="3439"/>
                  </a:lnTo>
                  <a:lnTo>
                    <a:pt x="8844" y="3593"/>
                  </a:lnTo>
                  <a:lnTo>
                    <a:pt x="8660" y="3470"/>
                  </a:lnTo>
                  <a:lnTo>
                    <a:pt x="8660" y="3286"/>
                  </a:lnTo>
                  <a:lnTo>
                    <a:pt x="8598" y="3255"/>
                  </a:lnTo>
                  <a:lnTo>
                    <a:pt x="8567" y="3132"/>
                  </a:lnTo>
                  <a:lnTo>
                    <a:pt x="8475" y="3194"/>
                  </a:lnTo>
                  <a:lnTo>
                    <a:pt x="8445" y="3409"/>
                  </a:lnTo>
                  <a:lnTo>
                    <a:pt x="8506" y="3501"/>
                  </a:lnTo>
                  <a:lnTo>
                    <a:pt x="8475" y="3685"/>
                  </a:lnTo>
                  <a:lnTo>
                    <a:pt x="8352" y="3624"/>
                  </a:lnTo>
                  <a:lnTo>
                    <a:pt x="8230" y="3654"/>
                  </a:lnTo>
                  <a:lnTo>
                    <a:pt x="8076" y="3839"/>
                  </a:lnTo>
                  <a:lnTo>
                    <a:pt x="8107" y="3869"/>
                  </a:lnTo>
                  <a:lnTo>
                    <a:pt x="8230" y="3869"/>
                  </a:lnTo>
                  <a:lnTo>
                    <a:pt x="8322" y="3992"/>
                  </a:lnTo>
                  <a:lnTo>
                    <a:pt x="8168" y="3992"/>
                  </a:lnTo>
                  <a:lnTo>
                    <a:pt x="8076" y="4054"/>
                  </a:lnTo>
                  <a:lnTo>
                    <a:pt x="8168" y="4115"/>
                  </a:lnTo>
                  <a:lnTo>
                    <a:pt x="8107" y="4176"/>
                  </a:lnTo>
                  <a:lnTo>
                    <a:pt x="7984" y="4176"/>
                  </a:lnTo>
                  <a:lnTo>
                    <a:pt x="7984" y="4268"/>
                  </a:lnTo>
                  <a:lnTo>
                    <a:pt x="8045" y="4299"/>
                  </a:lnTo>
                  <a:lnTo>
                    <a:pt x="7953" y="4299"/>
                  </a:lnTo>
                  <a:lnTo>
                    <a:pt x="7861" y="4207"/>
                  </a:lnTo>
                  <a:lnTo>
                    <a:pt x="7769" y="4238"/>
                  </a:lnTo>
                  <a:lnTo>
                    <a:pt x="7646" y="4391"/>
                  </a:lnTo>
                  <a:lnTo>
                    <a:pt x="7708" y="4483"/>
                  </a:lnTo>
                  <a:lnTo>
                    <a:pt x="7646" y="4514"/>
                  </a:lnTo>
                  <a:lnTo>
                    <a:pt x="7493" y="4514"/>
                  </a:lnTo>
                  <a:lnTo>
                    <a:pt x="7401" y="4668"/>
                  </a:lnTo>
                  <a:lnTo>
                    <a:pt x="7554" y="4729"/>
                  </a:lnTo>
                  <a:lnTo>
                    <a:pt x="7892" y="4606"/>
                  </a:lnTo>
                  <a:lnTo>
                    <a:pt x="7984" y="4668"/>
                  </a:lnTo>
                  <a:lnTo>
                    <a:pt x="8138" y="4606"/>
                  </a:lnTo>
                  <a:lnTo>
                    <a:pt x="8230" y="4606"/>
                  </a:lnTo>
                  <a:lnTo>
                    <a:pt x="8230" y="4698"/>
                  </a:lnTo>
                  <a:lnTo>
                    <a:pt x="8107" y="4821"/>
                  </a:lnTo>
                  <a:lnTo>
                    <a:pt x="8076" y="5036"/>
                  </a:lnTo>
                  <a:lnTo>
                    <a:pt x="8045" y="5098"/>
                  </a:lnTo>
                  <a:lnTo>
                    <a:pt x="7984" y="5005"/>
                  </a:lnTo>
                  <a:lnTo>
                    <a:pt x="7953" y="4883"/>
                  </a:lnTo>
                  <a:lnTo>
                    <a:pt x="7830" y="4944"/>
                  </a:lnTo>
                  <a:lnTo>
                    <a:pt x="7769" y="4852"/>
                  </a:lnTo>
                  <a:lnTo>
                    <a:pt x="7616" y="4852"/>
                  </a:lnTo>
                  <a:lnTo>
                    <a:pt x="7646" y="4913"/>
                  </a:lnTo>
                  <a:lnTo>
                    <a:pt x="7616" y="5005"/>
                  </a:lnTo>
                  <a:lnTo>
                    <a:pt x="7493" y="4944"/>
                  </a:lnTo>
                  <a:lnTo>
                    <a:pt x="7401" y="4944"/>
                  </a:lnTo>
                  <a:lnTo>
                    <a:pt x="7523" y="5036"/>
                  </a:lnTo>
                  <a:lnTo>
                    <a:pt x="7554" y="5159"/>
                  </a:lnTo>
                  <a:lnTo>
                    <a:pt x="7493" y="5159"/>
                  </a:lnTo>
                  <a:lnTo>
                    <a:pt x="7431" y="5251"/>
                  </a:lnTo>
                  <a:lnTo>
                    <a:pt x="7462" y="5374"/>
                  </a:lnTo>
                  <a:lnTo>
                    <a:pt x="7431" y="5466"/>
                  </a:lnTo>
                  <a:lnTo>
                    <a:pt x="7370" y="5343"/>
                  </a:lnTo>
                  <a:lnTo>
                    <a:pt x="7370" y="5251"/>
                  </a:lnTo>
                  <a:lnTo>
                    <a:pt x="7247" y="5098"/>
                  </a:lnTo>
                  <a:lnTo>
                    <a:pt x="7155" y="5220"/>
                  </a:lnTo>
                  <a:lnTo>
                    <a:pt x="7032" y="5251"/>
                  </a:lnTo>
                  <a:lnTo>
                    <a:pt x="6971" y="5159"/>
                  </a:lnTo>
                  <a:lnTo>
                    <a:pt x="7001" y="5067"/>
                  </a:lnTo>
                  <a:lnTo>
                    <a:pt x="6909" y="5067"/>
                  </a:lnTo>
                  <a:lnTo>
                    <a:pt x="6786" y="5220"/>
                  </a:lnTo>
                  <a:lnTo>
                    <a:pt x="6909" y="5343"/>
                  </a:lnTo>
                  <a:lnTo>
                    <a:pt x="7094" y="5343"/>
                  </a:lnTo>
                  <a:lnTo>
                    <a:pt x="7216" y="5435"/>
                  </a:lnTo>
                  <a:lnTo>
                    <a:pt x="7155" y="5558"/>
                  </a:lnTo>
                  <a:lnTo>
                    <a:pt x="6848" y="5589"/>
                  </a:lnTo>
                  <a:lnTo>
                    <a:pt x="6786" y="5558"/>
                  </a:lnTo>
                  <a:lnTo>
                    <a:pt x="6664" y="5558"/>
                  </a:lnTo>
                  <a:lnTo>
                    <a:pt x="6602" y="5681"/>
                  </a:lnTo>
                  <a:lnTo>
                    <a:pt x="6694" y="5773"/>
                  </a:lnTo>
                  <a:lnTo>
                    <a:pt x="6602" y="5927"/>
                  </a:lnTo>
                  <a:lnTo>
                    <a:pt x="6725" y="5896"/>
                  </a:lnTo>
                  <a:lnTo>
                    <a:pt x="6879" y="5712"/>
                  </a:lnTo>
                  <a:lnTo>
                    <a:pt x="7001" y="5712"/>
                  </a:lnTo>
                  <a:lnTo>
                    <a:pt x="7063" y="5834"/>
                  </a:lnTo>
                  <a:lnTo>
                    <a:pt x="6848" y="5865"/>
                  </a:lnTo>
                  <a:lnTo>
                    <a:pt x="6817" y="6019"/>
                  </a:lnTo>
                  <a:lnTo>
                    <a:pt x="6909" y="6142"/>
                  </a:lnTo>
                  <a:lnTo>
                    <a:pt x="7094" y="6234"/>
                  </a:lnTo>
                  <a:lnTo>
                    <a:pt x="7094" y="6356"/>
                  </a:lnTo>
                  <a:lnTo>
                    <a:pt x="6971" y="6264"/>
                  </a:lnTo>
                  <a:lnTo>
                    <a:pt x="6848" y="6264"/>
                  </a:lnTo>
                  <a:lnTo>
                    <a:pt x="6725" y="6111"/>
                  </a:lnTo>
                  <a:lnTo>
                    <a:pt x="6664" y="6111"/>
                  </a:lnTo>
                  <a:lnTo>
                    <a:pt x="6572" y="6234"/>
                  </a:lnTo>
                  <a:lnTo>
                    <a:pt x="6664" y="6295"/>
                  </a:lnTo>
                  <a:lnTo>
                    <a:pt x="6510" y="6295"/>
                  </a:lnTo>
                  <a:lnTo>
                    <a:pt x="6387" y="6418"/>
                  </a:lnTo>
                  <a:lnTo>
                    <a:pt x="6387" y="6510"/>
                  </a:lnTo>
                  <a:lnTo>
                    <a:pt x="6541" y="6571"/>
                  </a:lnTo>
                  <a:lnTo>
                    <a:pt x="6664" y="6510"/>
                  </a:lnTo>
                  <a:lnTo>
                    <a:pt x="6756" y="6571"/>
                  </a:lnTo>
                  <a:lnTo>
                    <a:pt x="6909" y="6541"/>
                  </a:lnTo>
                  <a:lnTo>
                    <a:pt x="6940" y="6664"/>
                  </a:lnTo>
                  <a:lnTo>
                    <a:pt x="7032" y="6725"/>
                  </a:lnTo>
                  <a:lnTo>
                    <a:pt x="7032" y="6817"/>
                  </a:lnTo>
                  <a:lnTo>
                    <a:pt x="6817" y="6694"/>
                  </a:lnTo>
                  <a:lnTo>
                    <a:pt x="6664" y="6694"/>
                  </a:lnTo>
                  <a:lnTo>
                    <a:pt x="6572" y="6725"/>
                  </a:lnTo>
                  <a:lnTo>
                    <a:pt x="6357" y="6756"/>
                  </a:lnTo>
                  <a:lnTo>
                    <a:pt x="6357" y="6909"/>
                  </a:lnTo>
                  <a:lnTo>
                    <a:pt x="6203" y="6971"/>
                  </a:lnTo>
                  <a:lnTo>
                    <a:pt x="6172" y="6909"/>
                  </a:lnTo>
                  <a:lnTo>
                    <a:pt x="5957" y="7032"/>
                  </a:lnTo>
                  <a:lnTo>
                    <a:pt x="5835" y="7032"/>
                  </a:lnTo>
                  <a:lnTo>
                    <a:pt x="5835" y="7093"/>
                  </a:lnTo>
                  <a:lnTo>
                    <a:pt x="5957" y="7155"/>
                  </a:lnTo>
                  <a:lnTo>
                    <a:pt x="6050" y="7278"/>
                  </a:lnTo>
                  <a:lnTo>
                    <a:pt x="5957" y="7308"/>
                  </a:lnTo>
                  <a:lnTo>
                    <a:pt x="5896" y="7278"/>
                  </a:lnTo>
                  <a:lnTo>
                    <a:pt x="5835" y="7308"/>
                  </a:lnTo>
                  <a:lnTo>
                    <a:pt x="5957" y="7400"/>
                  </a:lnTo>
                  <a:lnTo>
                    <a:pt x="5896" y="7462"/>
                  </a:lnTo>
                  <a:lnTo>
                    <a:pt x="5742" y="7431"/>
                  </a:lnTo>
                  <a:lnTo>
                    <a:pt x="5742" y="7400"/>
                  </a:lnTo>
                  <a:lnTo>
                    <a:pt x="5681" y="7462"/>
                  </a:lnTo>
                  <a:lnTo>
                    <a:pt x="5804" y="7523"/>
                  </a:lnTo>
                  <a:lnTo>
                    <a:pt x="5712" y="7585"/>
                  </a:lnTo>
                  <a:lnTo>
                    <a:pt x="5712" y="7677"/>
                  </a:lnTo>
                  <a:lnTo>
                    <a:pt x="5804" y="7677"/>
                  </a:lnTo>
                  <a:lnTo>
                    <a:pt x="5712" y="7738"/>
                  </a:lnTo>
                  <a:lnTo>
                    <a:pt x="5620" y="7738"/>
                  </a:lnTo>
                  <a:lnTo>
                    <a:pt x="5558" y="7677"/>
                  </a:lnTo>
                  <a:lnTo>
                    <a:pt x="5558" y="7769"/>
                  </a:lnTo>
                  <a:lnTo>
                    <a:pt x="5528" y="7861"/>
                  </a:lnTo>
                  <a:lnTo>
                    <a:pt x="5620" y="7892"/>
                  </a:lnTo>
                  <a:lnTo>
                    <a:pt x="5835" y="7984"/>
                  </a:lnTo>
                  <a:lnTo>
                    <a:pt x="5865" y="8076"/>
                  </a:lnTo>
                  <a:lnTo>
                    <a:pt x="5957" y="8107"/>
                  </a:lnTo>
                  <a:lnTo>
                    <a:pt x="6080" y="8045"/>
                  </a:lnTo>
                  <a:lnTo>
                    <a:pt x="5957" y="8137"/>
                  </a:lnTo>
                  <a:lnTo>
                    <a:pt x="5957" y="8230"/>
                  </a:lnTo>
                  <a:lnTo>
                    <a:pt x="5835" y="8230"/>
                  </a:lnTo>
                  <a:lnTo>
                    <a:pt x="5773" y="8168"/>
                  </a:lnTo>
                  <a:lnTo>
                    <a:pt x="5558" y="8168"/>
                  </a:lnTo>
                  <a:lnTo>
                    <a:pt x="5405" y="8291"/>
                  </a:lnTo>
                  <a:lnTo>
                    <a:pt x="5435" y="8352"/>
                  </a:lnTo>
                  <a:lnTo>
                    <a:pt x="5589" y="8352"/>
                  </a:lnTo>
                  <a:lnTo>
                    <a:pt x="5589" y="8444"/>
                  </a:lnTo>
                  <a:lnTo>
                    <a:pt x="5681" y="8537"/>
                  </a:lnTo>
                  <a:lnTo>
                    <a:pt x="5681" y="8659"/>
                  </a:lnTo>
                  <a:lnTo>
                    <a:pt x="5589" y="8567"/>
                  </a:lnTo>
                  <a:lnTo>
                    <a:pt x="5528" y="8567"/>
                  </a:lnTo>
                  <a:lnTo>
                    <a:pt x="5435" y="8659"/>
                  </a:lnTo>
                  <a:lnTo>
                    <a:pt x="5435" y="8752"/>
                  </a:lnTo>
                  <a:lnTo>
                    <a:pt x="5405" y="8782"/>
                  </a:lnTo>
                  <a:lnTo>
                    <a:pt x="5466" y="8874"/>
                  </a:lnTo>
                  <a:lnTo>
                    <a:pt x="5497" y="8966"/>
                  </a:lnTo>
                  <a:lnTo>
                    <a:pt x="5405" y="8966"/>
                  </a:lnTo>
                  <a:lnTo>
                    <a:pt x="5343" y="8905"/>
                  </a:lnTo>
                  <a:lnTo>
                    <a:pt x="5282" y="8936"/>
                  </a:lnTo>
                  <a:lnTo>
                    <a:pt x="5282" y="9059"/>
                  </a:lnTo>
                  <a:lnTo>
                    <a:pt x="5405" y="9120"/>
                  </a:lnTo>
                  <a:lnTo>
                    <a:pt x="5435" y="9181"/>
                  </a:lnTo>
                  <a:lnTo>
                    <a:pt x="5435" y="9274"/>
                  </a:lnTo>
                  <a:lnTo>
                    <a:pt x="5251" y="9151"/>
                  </a:lnTo>
                  <a:lnTo>
                    <a:pt x="5190" y="9181"/>
                  </a:lnTo>
                  <a:lnTo>
                    <a:pt x="5190" y="9335"/>
                  </a:lnTo>
                  <a:lnTo>
                    <a:pt x="5220" y="9335"/>
                  </a:lnTo>
                  <a:lnTo>
                    <a:pt x="5220" y="9458"/>
                  </a:lnTo>
                  <a:lnTo>
                    <a:pt x="5282" y="9611"/>
                  </a:lnTo>
                  <a:lnTo>
                    <a:pt x="5374" y="9611"/>
                  </a:lnTo>
                  <a:lnTo>
                    <a:pt x="5466" y="9488"/>
                  </a:lnTo>
                  <a:lnTo>
                    <a:pt x="5528" y="9488"/>
                  </a:lnTo>
                  <a:lnTo>
                    <a:pt x="5466" y="9673"/>
                  </a:lnTo>
                  <a:lnTo>
                    <a:pt x="5374" y="9673"/>
                  </a:lnTo>
                  <a:lnTo>
                    <a:pt x="5220" y="9826"/>
                  </a:lnTo>
                  <a:lnTo>
                    <a:pt x="5098" y="9826"/>
                  </a:lnTo>
                  <a:lnTo>
                    <a:pt x="5006" y="9857"/>
                  </a:lnTo>
                  <a:lnTo>
                    <a:pt x="5006" y="9949"/>
                  </a:lnTo>
                  <a:lnTo>
                    <a:pt x="4883" y="9980"/>
                  </a:lnTo>
                  <a:lnTo>
                    <a:pt x="4760" y="10072"/>
                  </a:lnTo>
                  <a:lnTo>
                    <a:pt x="4883" y="10133"/>
                  </a:lnTo>
                  <a:lnTo>
                    <a:pt x="4852" y="10195"/>
                  </a:lnTo>
                  <a:lnTo>
                    <a:pt x="4637" y="10225"/>
                  </a:lnTo>
                  <a:lnTo>
                    <a:pt x="4545" y="10348"/>
                  </a:lnTo>
                  <a:lnTo>
                    <a:pt x="4545" y="10410"/>
                  </a:lnTo>
                  <a:lnTo>
                    <a:pt x="4698" y="10471"/>
                  </a:lnTo>
                  <a:lnTo>
                    <a:pt x="4576" y="10532"/>
                  </a:lnTo>
                  <a:lnTo>
                    <a:pt x="4514" y="10686"/>
                  </a:lnTo>
                  <a:lnTo>
                    <a:pt x="4391" y="10686"/>
                  </a:lnTo>
                  <a:lnTo>
                    <a:pt x="4361" y="10563"/>
                  </a:lnTo>
                  <a:lnTo>
                    <a:pt x="4299" y="10502"/>
                  </a:lnTo>
                  <a:lnTo>
                    <a:pt x="4238" y="10563"/>
                  </a:lnTo>
                  <a:lnTo>
                    <a:pt x="4146" y="10563"/>
                  </a:lnTo>
                  <a:lnTo>
                    <a:pt x="4176" y="10655"/>
                  </a:lnTo>
                  <a:lnTo>
                    <a:pt x="4084" y="10747"/>
                  </a:lnTo>
                  <a:lnTo>
                    <a:pt x="4084" y="10840"/>
                  </a:lnTo>
                  <a:lnTo>
                    <a:pt x="4146" y="10901"/>
                  </a:lnTo>
                  <a:lnTo>
                    <a:pt x="3962" y="10901"/>
                  </a:lnTo>
                  <a:lnTo>
                    <a:pt x="3869" y="10962"/>
                  </a:lnTo>
                  <a:lnTo>
                    <a:pt x="3869" y="11116"/>
                  </a:lnTo>
                  <a:lnTo>
                    <a:pt x="3716" y="11208"/>
                  </a:lnTo>
                  <a:lnTo>
                    <a:pt x="3747" y="11269"/>
                  </a:lnTo>
                  <a:lnTo>
                    <a:pt x="3716" y="11454"/>
                  </a:lnTo>
                  <a:lnTo>
                    <a:pt x="3624" y="11546"/>
                  </a:lnTo>
                  <a:lnTo>
                    <a:pt x="3470" y="11669"/>
                  </a:lnTo>
                  <a:lnTo>
                    <a:pt x="3501" y="11730"/>
                  </a:lnTo>
                  <a:lnTo>
                    <a:pt x="3685" y="11638"/>
                  </a:lnTo>
                  <a:lnTo>
                    <a:pt x="3777" y="11638"/>
                  </a:lnTo>
                  <a:lnTo>
                    <a:pt x="3777" y="11730"/>
                  </a:lnTo>
                  <a:lnTo>
                    <a:pt x="3654" y="11761"/>
                  </a:lnTo>
                  <a:lnTo>
                    <a:pt x="3654" y="11914"/>
                  </a:lnTo>
                  <a:lnTo>
                    <a:pt x="3747" y="12037"/>
                  </a:lnTo>
                  <a:lnTo>
                    <a:pt x="3931" y="11945"/>
                  </a:lnTo>
                  <a:lnTo>
                    <a:pt x="4115" y="11914"/>
                  </a:lnTo>
                  <a:lnTo>
                    <a:pt x="4361" y="11669"/>
                  </a:lnTo>
                  <a:lnTo>
                    <a:pt x="4361" y="11576"/>
                  </a:lnTo>
                  <a:lnTo>
                    <a:pt x="4238" y="11607"/>
                  </a:lnTo>
                  <a:lnTo>
                    <a:pt x="4361" y="11454"/>
                  </a:lnTo>
                  <a:lnTo>
                    <a:pt x="4391" y="11269"/>
                  </a:lnTo>
                  <a:lnTo>
                    <a:pt x="4422" y="11269"/>
                  </a:lnTo>
                  <a:lnTo>
                    <a:pt x="4514" y="11208"/>
                  </a:lnTo>
                  <a:lnTo>
                    <a:pt x="4668" y="11239"/>
                  </a:lnTo>
                  <a:lnTo>
                    <a:pt x="4729" y="11239"/>
                  </a:lnTo>
                  <a:lnTo>
                    <a:pt x="4514" y="11392"/>
                  </a:lnTo>
                  <a:lnTo>
                    <a:pt x="4514" y="11484"/>
                  </a:lnTo>
                  <a:lnTo>
                    <a:pt x="4729" y="11546"/>
                  </a:lnTo>
                  <a:lnTo>
                    <a:pt x="4668" y="11669"/>
                  </a:lnTo>
                  <a:lnTo>
                    <a:pt x="4545" y="11669"/>
                  </a:lnTo>
                  <a:lnTo>
                    <a:pt x="4299" y="11884"/>
                  </a:lnTo>
                  <a:lnTo>
                    <a:pt x="4453" y="11976"/>
                  </a:lnTo>
                  <a:lnTo>
                    <a:pt x="4361" y="12068"/>
                  </a:lnTo>
                  <a:lnTo>
                    <a:pt x="4361" y="12221"/>
                  </a:lnTo>
                  <a:lnTo>
                    <a:pt x="4238" y="12221"/>
                  </a:lnTo>
                  <a:lnTo>
                    <a:pt x="4115" y="12098"/>
                  </a:lnTo>
                  <a:lnTo>
                    <a:pt x="3931" y="12098"/>
                  </a:lnTo>
                  <a:lnTo>
                    <a:pt x="3839" y="12191"/>
                  </a:lnTo>
                  <a:lnTo>
                    <a:pt x="3839" y="12344"/>
                  </a:lnTo>
                  <a:lnTo>
                    <a:pt x="3716" y="12405"/>
                  </a:lnTo>
                  <a:lnTo>
                    <a:pt x="3593" y="12467"/>
                  </a:lnTo>
                  <a:lnTo>
                    <a:pt x="3685" y="12375"/>
                  </a:lnTo>
                  <a:lnTo>
                    <a:pt x="3747" y="12313"/>
                  </a:lnTo>
                  <a:lnTo>
                    <a:pt x="3654" y="12191"/>
                  </a:lnTo>
                  <a:lnTo>
                    <a:pt x="3654" y="12037"/>
                  </a:lnTo>
                  <a:lnTo>
                    <a:pt x="3532" y="11884"/>
                  </a:lnTo>
                  <a:lnTo>
                    <a:pt x="3440" y="11884"/>
                  </a:lnTo>
                  <a:lnTo>
                    <a:pt x="3378" y="11976"/>
                  </a:lnTo>
                  <a:lnTo>
                    <a:pt x="3194" y="12006"/>
                  </a:lnTo>
                  <a:lnTo>
                    <a:pt x="3194" y="12068"/>
                  </a:lnTo>
                  <a:lnTo>
                    <a:pt x="3409" y="12068"/>
                  </a:lnTo>
                  <a:lnTo>
                    <a:pt x="3194" y="12283"/>
                  </a:lnTo>
                  <a:lnTo>
                    <a:pt x="3071" y="12191"/>
                  </a:lnTo>
                  <a:lnTo>
                    <a:pt x="2948" y="12221"/>
                  </a:lnTo>
                  <a:lnTo>
                    <a:pt x="2795" y="12375"/>
                  </a:lnTo>
                  <a:lnTo>
                    <a:pt x="2887" y="12375"/>
                  </a:lnTo>
                  <a:lnTo>
                    <a:pt x="2948" y="12344"/>
                  </a:lnTo>
                  <a:lnTo>
                    <a:pt x="3010" y="12405"/>
                  </a:lnTo>
                  <a:lnTo>
                    <a:pt x="2825" y="12498"/>
                  </a:lnTo>
                  <a:lnTo>
                    <a:pt x="2764" y="12590"/>
                  </a:lnTo>
                  <a:lnTo>
                    <a:pt x="2672" y="12528"/>
                  </a:lnTo>
                  <a:lnTo>
                    <a:pt x="2580" y="12528"/>
                  </a:lnTo>
                  <a:lnTo>
                    <a:pt x="2549" y="12590"/>
                  </a:lnTo>
                  <a:lnTo>
                    <a:pt x="2733" y="12713"/>
                  </a:lnTo>
                  <a:lnTo>
                    <a:pt x="2948" y="12713"/>
                  </a:lnTo>
                  <a:lnTo>
                    <a:pt x="2887" y="12805"/>
                  </a:lnTo>
                  <a:lnTo>
                    <a:pt x="2979" y="12835"/>
                  </a:lnTo>
                  <a:lnTo>
                    <a:pt x="2979" y="12958"/>
                  </a:lnTo>
                  <a:lnTo>
                    <a:pt x="2795" y="12897"/>
                  </a:lnTo>
                  <a:lnTo>
                    <a:pt x="2764" y="12774"/>
                  </a:lnTo>
                  <a:lnTo>
                    <a:pt x="2457" y="12774"/>
                  </a:lnTo>
                  <a:lnTo>
                    <a:pt x="2334" y="12651"/>
                  </a:lnTo>
                  <a:lnTo>
                    <a:pt x="2303" y="12559"/>
                  </a:lnTo>
                  <a:lnTo>
                    <a:pt x="2242" y="12559"/>
                  </a:lnTo>
                  <a:lnTo>
                    <a:pt x="2211" y="12682"/>
                  </a:lnTo>
                  <a:lnTo>
                    <a:pt x="2365" y="12866"/>
                  </a:lnTo>
                  <a:lnTo>
                    <a:pt x="2488" y="12989"/>
                  </a:lnTo>
                  <a:lnTo>
                    <a:pt x="2641" y="12989"/>
                  </a:lnTo>
                  <a:lnTo>
                    <a:pt x="2703" y="13081"/>
                  </a:lnTo>
                  <a:lnTo>
                    <a:pt x="2549" y="13081"/>
                  </a:lnTo>
                  <a:lnTo>
                    <a:pt x="2334" y="12989"/>
                  </a:lnTo>
                  <a:lnTo>
                    <a:pt x="2119" y="12743"/>
                  </a:lnTo>
                  <a:lnTo>
                    <a:pt x="2027" y="12805"/>
                  </a:lnTo>
                  <a:lnTo>
                    <a:pt x="1904" y="12713"/>
                  </a:lnTo>
                  <a:lnTo>
                    <a:pt x="1720" y="12713"/>
                  </a:lnTo>
                  <a:lnTo>
                    <a:pt x="1659" y="12620"/>
                  </a:lnTo>
                  <a:lnTo>
                    <a:pt x="1597" y="12713"/>
                  </a:lnTo>
                  <a:lnTo>
                    <a:pt x="1628" y="12835"/>
                  </a:lnTo>
                  <a:lnTo>
                    <a:pt x="1536" y="12927"/>
                  </a:lnTo>
                  <a:lnTo>
                    <a:pt x="1659" y="13050"/>
                  </a:lnTo>
                  <a:lnTo>
                    <a:pt x="1935" y="12958"/>
                  </a:lnTo>
                  <a:lnTo>
                    <a:pt x="1966" y="13020"/>
                  </a:lnTo>
                  <a:lnTo>
                    <a:pt x="1843" y="13112"/>
                  </a:lnTo>
                  <a:lnTo>
                    <a:pt x="1904" y="13142"/>
                  </a:lnTo>
                  <a:lnTo>
                    <a:pt x="2119" y="13050"/>
                  </a:lnTo>
                  <a:lnTo>
                    <a:pt x="2211" y="13050"/>
                  </a:lnTo>
                  <a:lnTo>
                    <a:pt x="2150" y="13142"/>
                  </a:lnTo>
                  <a:lnTo>
                    <a:pt x="1935" y="13235"/>
                  </a:lnTo>
                  <a:lnTo>
                    <a:pt x="1812" y="13357"/>
                  </a:lnTo>
                  <a:lnTo>
                    <a:pt x="1659" y="13327"/>
                  </a:lnTo>
                  <a:lnTo>
                    <a:pt x="1536" y="13142"/>
                  </a:lnTo>
                  <a:lnTo>
                    <a:pt x="1444" y="13142"/>
                  </a:lnTo>
                  <a:lnTo>
                    <a:pt x="1382" y="13204"/>
                  </a:lnTo>
                  <a:lnTo>
                    <a:pt x="1259" y="13112"/>
                  </a:lnTo>
                  <a:lnTo>
                    <a:pt x="1167" y="13173"/>
                  </a:lnTo>
                  <a:lnTo>
                    <a:pt x="1075" y="13112"/>
                  </a:lnTo>
                  <a:lnTo>
                    <a:pt x="952" y="13204"/>
                  </a:lnTo>
                  <a:lnTo>
                    <a:pt x="1014" y="13265"/>
                  </a:lnTo>
                  <a:lnTo>
                    <a:pt x="1259" y="13296"/>
                  </a:lnTo>
                  <a:lnTo>
                    <a:pt x="1413" y="13419"/>
                  </a:lnTo>
                  <a:lnTo>
                    <a:pt x="1628" y="13511"/>
                  </a:lnTo>
                  <a:lnTo>
                    <a:pt x="1566" y="13634"/>
                  </a:lnTo>
                  <a:lnTo>
                    <a:pt x="1628" y="13757"/>
                  </a:lnTo>
                  <a:lnTo>
                    <a:pt x="1505" y="13818"/>
                  </a:lnTo>
                  <a:lnTo>
                    <a:pt x="1474" y="13757"/>
                  </a:lnTo>
                  <a:lnTo>
                    <a:pt x="1474" y="13542"/>
                  </a:lnTo>
                  <a:lnTo>
                    <a:pt x="1321" y="13480"/>
                  </a:lnTo>
                  <a:lnTo>
                    <a:pt x="1167" y="13511"/>
                  </a:lnTo>
                  <a:lnTo>
                    <a:pt x="1229" y="13603"/>
                  </a:lnTo>
                  <a:lnTo>
                    <a:pt x="1198" y="13695"/>
                  </a:lnTo>
                  <a:lnTo>
                    <a:pt x="1014" y="13572"/>
                  </a:lnTo>
                  <a:lnTo>
                    <a:pt x="860" y="13757"/>
                  </a:lnTo>
                  <a:lnTo>
                    <a:pt x="1014" y="13849"/>
                  </a:lnTo>
                  <a:lnTo>
                    <a:pt x="891" y="13849"/>
                  </a:lnTo>
                  <a:lnTo>
                    <a:pt x="830" y="13879"/>
                  </a:lnTo>
                  <a:lnTo>
                    <a:pt x="768" y="13726"/>
                  </a:lnTo>
                  <a:lnTo>
                    <a:pt x="553" y="13726"/>
                  </a:lnTo>
                  <a:lnTo>
                    <a:pt x="615" y="13879"/>
                  </a:lnTo>
                  <a:lnTo>
                    <a:pt x="522" y="13971"/>
                  </a:lnTo>
                  <a:lnTo>
                    <a:pt x="461" y="13818"/>
                  </a:lnTo>
                  <a:lnTo>
                    <a:pt x="338" y="13695"/>
                  </a:lnTo>
                  <a:lnTo>
                    <a:pt x="246" y="13695"/>
                  </a:lnTo>
                  <a:lnTo>
                    <a:pt x="277" y="13787"/>
                  </a:lnTo>
                  <a:lnTo>
                    <a:pt x="430" y="13941"/>
                  </a:lnTo>
                  <a:lnTo>
                    <a:pt x="369" y="14033"/>
                  </a:lnTo>
                  <a:lnTo>
                    <a:pt x="430" y="14094"/>
                  </a:lnTo>
                  <a:lnTo>
                    <a:pt x="615" y="14033"/>
                  </a:lnTo>
                  <a:lnTo>
                    <a:pt x="860" y="14094"/>
                  </a:lnTo>
                  <a:lnTo>
                    <a:pt x="1014" y="14186"/>
                  </a:lnTo>
                  <a:lnTo>
                    <a:pt x="1259" y="14186"/>
                  </a:lnTo>
                  <a:lnTo>
                    <a:pt x="1321" y="14125"/>
                  </a:lnTo>
                  <a:lnTo>
                    <a:pt x="1444" y="14125"/>
                  </a:lnTo>
                  <a:lnTo>
                    <a:pt x="1290" y="14309"/>
                  </a:lnTo>
                  <a:lnTo>
                    <a:pt x="1075" y="14279"/>
                  </a:lnTo>
                  <a:lnTo>
                    <a:pt x="983" y="14309"/>
                  </a:lnTo>
                  <a:lnTo>
                    <a:pt x="737" y="14186"/>
                  </a:lnTo>
                  <a:lnTo>
                    <a:pt x="584" y="14217"/>
                  </a:lnTo>
                  <a:lnTo>
                    <a:pt x="492" y="14186"/>
                  </a:lnTo>
                  <a:lnTo>
                    <a:pt x="369" y="14309"/>
                  </a:lnTo>
                  <a:lnTo>
                    <a:pt x="215" y="14309"/>
                  </a:lnTo>
                  <a:lnTo>
                    <a:pt x="215" y="14401"/>
                  </a:lnTo>
                  <a:lnTo>
                    <a:pt x="461" y="14493"/>
                  </a:lnTo>
                  <a:lnTo>
                    <a:pt x="369" y="14616"/>
                  </a:lnTo>
                  <a:lnTo>
                    <a:pt x="522" y="14647"/>
                  </a:lnTo>
                  <a:lnTo>
                    <a:pt x="584" y="14586"/>
                  </a:lnTo>
                  <a:lnTo>
                    <a:pt x="799" y="14586"/>
                  </a:lnTo>
                  <a:lnTo>
                    <a:pt x="645" y="14708"/>
                  </a:lnTo>
                  <a:lnTo>
                    <a:pt x="430" y="14708"/>
                  </a:lnTo>
                  <a:lnTo>
                    <a:pt x="338" y="14739"/>
                  </a:lnTo>
                  <a:lnTo>
                    <a:pt x="277" y="14708"/>
                  </a:lnTo>
                  <a:lnTo>
                    <a:pt x="277" y="14770"/>
                  </a:lnTo>
                  <a:lnTo>
                    <a:pt x="400" y="14801"/>
                  </a:lnTo>
                  <a:lnTo>
                    <a:pt x="492" y="14801"/>
                  </a:lnTo>
                  <a:lnTo>
                    <a:pt x="369" y="14893"/>
                  </a:lnTo>
                  <a:lnTo>
                    <a:pt x="277" y="14923"/>
                  </a:lnTo>
                  <a:lnTo>
                    <a:pt x="308" y="14985"/>
                  </a:lnTo>
                  <a:lnTo>
                    <a:pt x="369" y="15046"/>
                  </a:lnTo>
                  <a:lnTo>
                    <a:pt x="430" y="15138"/>
                  </a:lnTo>
                  <a:lnTo>
                    <a:pt x="615" y="15138"/>
                  </a:lnTo>
                  <a:lnTo>
                    <a:pt x="737" y="15077"/>
                  </a:lnTo>
                  <a:lnTo>
                    <a:pt x="983" y="15046"/>
                  </a:lnTo>
                  <a:lnTo>
                    <a:pt x="1137" y="15077"/>
                  </a:lnTo>
                  <a:lnTo>
                    <a:pt x="1198" y="15108"/>
                  </a:lnTo>
                  <a:lnTo>
                    <a:pt x="1321" y="15046"/>
                  </a:lnTo>
                  <a:lnTo>
                    <a:pt x="1321" y="14923"/>
                  </a:lnTo>
                  <a:lnTo>
                    <a:pt x="1444" y="14893"/>
                  </a:lnTo>
                  <a:lnTo>
                    <a:pt x="1474" y="14985"/>
                  </a:lnTo>
                  <a:lnTo>
                    <a:pt x="1597" y="14985"/>
                  </a:lnTo>
                  <a:lnTo>
                    <a:pt x="1781" y="14862"/>
                  </a:lnTo>
                  <a:lnTo>
                    <a:pt x="1843" y="14893"/>
                  </a:lnTo>
                  <a:lnTo>
                    <a:pt x="1812" y="14954"/>
                  </a:lnTo>
                  <a:lnTo>
                    <a:pt x="1720" y="15015"/>
                  </a:lnTo>
                  <a:lnTo>
                    <a:pt x="1904" y="15077"/>
                  </a:lnTo>
                  <a:lnTo>
                    <a:pt x="1966" y="14985"/>
                  </a:lnTo>
                  <a:lnTo>
                    <a:pt x="1935" y="14893"/>
                  </a:lnTo>
                  <a:lnTo>
                    <a:pt x="2058" y="14708"/>
                  </a:lnTo>
                  <a:lnTo>
                    <a:pt x="2027" y="14862"/>
                  </a:lnTo>
                  <a:lnTo>
                    <a:pt x="2150" y="15015"/>
                  </a:lnTo>
                  <a:lnTo>
                    <a:pt x="2058" y="15138"/>
                  </a:lnTo>
                  <a:lnTo>
                    <a:pt x="1843" y="15200"/>
                  </a:lnTo>
                  <a:lnTo>
                    <a:pt x="1720" y="15261"/>
                  </a:lnTo>
                  <a:lnTo>
                    <a:pt x="1781" y="15323"/>
                  </a:lnTo>
                  <a:lnTo>
                    <a:pt x="1720" y="15445"/>
                  </a:lnTo>
                  <a:lnTo>
                    <a:pt x="1536" y="15445"/>
                  </a:lnTo>
                  <a:lnTo>
                    <a:pt x="1536" y="15353"/>
                  </a:lnTo>
                  <a:lnTo>
                    <a:pt x="1628" y="15292"/>
                  </a:lnTo>
                  <a:lnTo>
                    <a:pt x="1597" y="15138"/>
                  </a:lnTo>
                  <a:lnTo>
                    <a:pt x="1444" y="15108"/>
                  </a:lnTo>
                  <a:lnTo>
                    <a:pt x="1290" y="15292"/>
                  </a:lnTo>
                  <a:lnTo>
                    <a:pt x="1259" y="15384"/>
                  </a:lnTo>
                  <a:lnTo>
                    <a:pt x="1137" y="15230"/>
                  </a:lnTo>
                  <a:lnTo>
                    <a:pt x="983" y="15200"/>
                  </a:lnTo>
                  <a:lnTo>
                    <a:pt x="830" y="15230"/>
                  </a:lnTo>
                  <a:lnTo>
                    <a:pt x="707" y="15200"/>
                  </a:lnTo>
                  <a:lnTo>
                    <a:pt x="522" y="15292"/>
                  </a:lnTo>
                  <a:lnTo>
                    <a:pt x="400" y="15292"/>
                  </a:lnTo>
                  <a:lnTo>
                    <a:pt x="308" y="15200"/>
                  </a:lnTo>
                  <a:lnTo>
                    <a:pt x="246" y="15200"/>
                  </a:lnTo>
                  <a:lnTo>
                    <a:pt x="308" y="15353"/>
                  </a:lnTo>
                  <a:lnTo>
                    <a:pt x="277" y="15445"/>
                  </a:lnTo>
                  <a:lnTo>
                    <a:pt x="338" y="15507"/>
                  </a:lnTo>
                  <a:lnTo>
                    <a:pt x="461" y="15476"/>
                  </a:lnTo>
                  <a:lnTo>
                    <a:pt x="522" y="15415"/>
                  </a:lnTo>
                  <a:lnTo>
                    <a:pt x="615" y="15415"/>
                  </a:lnTo>
                  <a:lnTo>
                    <a:pt x="522" y="15507"/>
                  </a:lnTo>
                  <a:lnTo>
                    <a:pt x="522" y="15660"/>
                  </a:lnTo>
                  <a:lnTo>
                    <a:pt x="461" y="15722"/>
                  </a:lnTo>
                  <a:lnTo>
                    <a:pt x="338" y="15630"/>
                  </a:lnTo>
                  <a:lnTo>
                    <a:pt x="400" y="15814"/>
                  </a:lnTo>
                  <a:lnTo>
                    <a:pt x="492" y="15906"/>
                  </a:lnTo>
                  <a:lnTo>
                    <a:pt x="707" y="15660"/>
                  </a:lnTo>
                  <a:lnTo>
                    <a:pt x="891" y="15722"/>
                  </a:lnTo>
                  <a:lnTo>
                    <a:pt x="799" y="15783"/>
                  </a:lnTo>
                  <a:lnTo>
                    <a:pt x="830" y="15906"/>
                  </a:lnTo>
                  <a:lnTo>
                    <a:pt x="645" y="16029"/>
                  </a:lnTo>
                  <a:lnTo>
                    <a:pt x="676" y="16090"/>
                  </a:lnTo>
                  <a:lnTo>
                    <a:pt x="799" y="16090"/>
                  </a:lnTo>
                  <a:lnTo>
                    <a:pt x="737" y="16182"/>
                  </a:lnTo>
                  <a:lnTo>
                    <a:pt x="799" y="16305"/>
                  </a:lnTo>
                  <a:lnTo>
                    <a:pt x="768" y="16459"/>
                  </a:lnTo>
                  <a:lnTo>
                    <a:pt x="799" y="16459"/>
                  </a:lnTo>
                  <a:lnTo>
                    <a:pt x="922" y="16274"/>
                  </a:lnTo>
                  <a:lnTo>
                    <a:pt x="1044" y="16213"/>
                  </a:lnTo>
                  <a:lnTo>
                    <a:pt x="1075" y="16059"/>
                  </a:lnTo>
                  <a:lnTo>
                    <a:pt x="1382" y="15937"/>
                  </a:lnTo>
                  <a:lnTo>
                    <a:pt x="1505" y="15937"/>
                  </a:lnTo>
                  <a:lnTo>
                    <a:pt x="1659" y="15875"/>
                  </a:lnTo>
                  <a:lnTo>
                    <a:pt x="1566" y="15937"/>
                  </a:lnTo>
                  <a:lnTo>
                    <a:pt x="1413" y="16059"/>
                  </a:lnTo>
                  <a:lnTo>
                    <a:pt x="1413" y="16244"/>
                  </a:lnTo>
                  <a:lnTo>
                    <a:pt x="1444" y="16367"/>
                  </a:lnTo>
                  <a:lnTo>
                    <a:pt x="1321" y="16274"/>
                  </a:lnTo>
                  <a:lnTo>
                    <a:pt x="1321" y="16090"/>
                  </a:lnTo>
                  <a:lnTo>
                    <a:pt x="1229" y="16090"/>
                  </a:lnTo>
                  <a:lnTo>
                    <a:pt x="1106" y="16305"/>
                  </a:lnTo>
                  <a:lnTo>
                    <a:pt x="1014" y="16336"/>
                  </a:lnTo>
                  <a:lnTo>
                    <a:pt x="1167" y="16367"/>
                  </a:lnTo>
                  <a:lnTo>
                    <a:pt x="1044" y="16551"/>
                  </a:lnTo>
                  <a:lnTo>
                    <a:pt x="922" y="16551"/>
                  </a:lnTo>
                  <a:lnTo>
                    <a:pt x="891" y="16674"/>
                  </a:lnTo>
                  <a:lnTo>
                    <a:pt x="952" y="16704"/>
                  </a:lnTo>
                  <a:lnTo>
                    <a:pt x="1198" y="16704"/>
                  </a:lnTo>
                  <a:lnTo>
                    <a:pt x="1229" y="16796"/>
                  </a:lnTo>
                  <a:lnTo>
                    <a:pt x="1075" y="16796"/>
                  </a:lnTo>
                  <a:lnTo>
                    <a:pt x="1014" y="16889"/>
                  </a:lnTo>
                  <a:lnTo>
                    <a:pt x="1014" y="17011"/>
                  </a:lnTo>
                  <a:lnTo>
                    <a:pt x="830" y="16889"/>
                  </a:lnTo>
                  <a:lnTo>
                    <a:pt x="768" y="16919"/>
                  </a:lnTo>
                  <a:lnTo>
                    <a:pt x="737" y="17073"/>
                  </a:lnTo>
                  <a:lnTo>
                    <a:pt x="707" y="16889"/>
                  </a:lnTo>
                  <a:lnTo>
                    <a:pt x="584" y="16981"/>
                  </a:lnTo>
                  <a:lnTo>
                    <a:pt x="430" y="17165"/>
                  </a:lnTo>
                  <a:lnTo>
                    <a:pt x="492" y="17318"/>
                  </a:lnTo>
                  <a:lnTo>
                    <a:pt x="707" y="17533"/>
                  </a:lnTo>
                  <a:lnTo>
                    <a:pt x="768" y="17411"/>
                  </a:lnTo>
                  <a:lnTo>
                    <a:pt x="830" y="17472"/>
                  </a:lnTo>
                  <a:lnTo>
                    <a:pt x="952" y="17411"/>
                  </a:lnTo>
                  <a:lnTo>
                    <a:pt x="922" y="17349"/>
                  </a:lnTo>
                  <a:lnTo>
                    <a:pt x="983" y="17196"/>
                  </a:lnTo>
                  <a:lnTo>
                    <a:pt x="1137" y="17318"/>
                  </a:lnTo>
                  <a:lnTo>
                    <a:pt x="1075" y="17349"/>
                  </a:lnTo>
                  <a:lnTo>
                    <a:pt x="1167" y="17472"/>
                  </a:lnTo>
                  <a:lnTo>
                    <a:pt x="1137" y="17595"/>
                  </a:lnTo>
                  <a:lnTo>
                    <a:pt x="1014" y="17687"/>
                  </a:lnTo>
                  <a:lnTo>
                    <a:pt x="1106" y="17902"/>
                  </a:lnTo>
                  <a:lnTo>
                    <a:pt x="1198" y="17840"/>
                  </a:lnTo>
                  <a:lnTo>
                    <a:pt x="1382" y="17779"/>
                  </a:lnTo>
                  <a:lnTo>
                    <a:pt x="1474" y="17871"/>
                  </a:lnTo>
                  <a:lnTo>
                    <a:pt x="1321" y="17871"/>
                  </a:lnTo>
                  <a:lnTo>
                    <a:pt x="1229" y="17933"/>
                  </a:lnTo>
                  <a:lnTo>
                    <a:pt x="1321" y="18086"/>
                  </a:lnTo>
                  <a:lnTo>
                    <a:pt x="1321" y="18147"/>
                  </a:lnTo>
                  <a:lnTo>
                    <a:pt x="1014" y="17933"/>
                  </a:lnTo>
                  <a:lnTo>
                    <a:pt x="922" y="17963"/>
                  </a:lnTo>
                  <a:lnTo>
                    <a:pt x="830" y="17871"/>
                  </a:lnTo>
                  <a:lnTo>
                    <a:pt x="707" y="17871"/>
                  </a:lnTo>
                  <a:lnTo>
                    <a:pt x="707" y="18025"/>
                  </a:lnTo>
                  <a:lnTo>
                    <a:pt x="615" y="18117"/>
                  </a:lnTo>
                  <a:lnTo>
                    <a:pt x="830" y="18455"/>
                  </a:lnTo>
                  <a:lnTo>
                    <a:pt x="983" y="18485"/>
                  </a:lnTo>
                  <a:lnTo>
                    <a:pt x="1229" y="18669"/>
                  </a:lnTo>
                  <a:lnTo>
                    <a:pt x="1536" y="18792"/>
                  </a:lnTo>
                  <a:lnTo>
                    <a:pt x="1566" y="18884"/>
                  </a:lnTo>
                  <a:lnTo>
                    <a:pt x="1474" y="18946"/>
                  </a:lnTo>
                  <a:lnTo>
                    <a:pt x="1597" y="19038"/>
                  </a:lnTo>
                  <a:lnTo>
                    <a:pt x="1720" y="19007"/>
                  </a:lnTo>
                  <a:lnTo>
                    <a:pt x="1659" y="18823"/>
                  </a:lnTo>
                  <a:lnTo>
                    <a:pt x="1781" y="18823"/>
                  </a:lnTo>
                  <a:lnTo>
                    <a:pt x="1874" y="18915"/>
                  </a:lnTo>
                  <a:lnTo>
                    <a:pt x="1843" y="18977"/>
                  </a:lnTo>
                  <a:lnTo>
                    <a:pt x="2027" y="19161"/>
                  </a:lnTo>
                  <a:lnTo>
                    <a:pt x="2088" y="19069"/>
                  </a:lnTo>
                  <a:lnTo>
                    <a:pt x="2150" y="19099"/>
                  </a:lnTo>
                  <a:lnTo>
                    <a:pt x="2303" y="19038"/>
                  </a:lnTo>
                  <a:lnTo>
                    <a:pt x="2457" y="18884"/>
                  </a:lnTo>
                  <a:lnTo>
                    <a:pt x="2549" y="18884"/>
                  </a:lnTo>
                  <a:lnTo>
                    <a:pt x="2610" y="18792"/>
                  </a:lnTo>
                  <a:lnTo>
                    <a:pt x="2641" y="18792"/>
                  </a:lnTo>
                  <a:lnTo>
                    <a:pt x="2703" y="18915"/>
                  </a:lnTo>
                  <a:lnTo>
                    <a:pt x="2795" y="18915"/>
                  </a:lnTo>
                  <a:lnTo>
                    <a:pt x="3071" y="18639"/>
                  </a:lnTo>
                  <a:lnTo>
                    <a:pt x="3071" y="18547"/>
                  </a:lnTo>
                  <a:lnTo>
                    <a:pt x="2948" y="18393"/>
                  </a:lnTo>
                  <a:lnTo>
                    <a:pt x="3163" y="18516"/>
                  </a:lnTo>
                  <a:lnTo>
                    <a:pt x="3347" y="18332"/>
                  </a:lnTo>
                  <a:lnTo>
                    <a:pt x="3286" y="18270"/>
                  </a:lnTo>
                  <a:lnTo>
                    <a:pt x="3409" y="18209"/>
                  </a:lnTo>
                  <a:lnTo>
                    <a:pt x="3378" y="18086"/>
                  </a:lnTo>
                  <a:lnTo>
                    <a:pt x="3501" y="18025"/>
                  </a:lnTo>
                  <a:lnTo>
                    <a:pt x="3654" y="17994"/>
                  </a:lnTo>
                  <a:lnTo>
                    <a:pt x="3685" y="17902"/>
                  </a:lnTo>
                  <a:lnTo>
                    <a:pt x="3532" y="17718"/>
                  </a:lnTo>
                  <a:lnTo>
                    <a:pt x="3593" y="17625"/>
                  </a:lnTo>
                  <a:lnTo>
                    <a:pt x="3470" y="17472"/>
                  </a:lnTo>
                  <a:lnTo>
                    <a:pt x="3347" y="17349"/>
                  </a:lnTo>
                  <a:lnTo>
                    <a:pt x="3347" y="17226"/>
                  </a:lnTo>
                  <a:lnTo>
                    <a:pt x="3409" y="17257"/>
                  </a:lnTo>
                  <a:lnTo>
                    <a:pt x="3562" y="17441"/>
                  </a:lnTo>
                  <a:lnTo>
                    <a:pt x="3624" y="17687"/>
                  </a:lnTo>
                  <a:lnTo>
                    <a:pt x="3685" y="17748"/>
                  </a:lnTo>
                  <a:lnTo>
                    <a:pt x="3808" y="17748"/>
                  </a:lnTo>
                  <a:lnTo>
                    <a:pt x="3777" y="17840"/>
                  </a:lnTo>
                  <a:lnTo>
                    <a:pt x="3839" y="17933"/>
                  </a:lnTo>
                  <a:lnTo>
                    <a:pt x="3992" y="17840"/>
                  </a:lnTo>
                  <a:lnTo>
                    <a:pt x="3962" y="17779"/>
                  </a:lnTo>
                  <a:lnTo>
                    <a:pt x="3900" y="17718"/>
                  </a:lnTo>
                  <a:lnTo>
                    <a:pt x="3962" y="17595"/>
                  </a:lnTo>
                  <a:lnTo>
                    <a:pt x="4084" y="17718"/>
                  </a:lnTo>
                  <a:lnTo>
                    <a:pt x="4084" y="17779"/>
                  </a:lnTo>
                  <a:lnTo>
                    <a:pt x="4299" y="17595"/>
                  </a:lnTo>
                  <a:lnTo>
                    <a:pt x="4361" y="17411"/>
                  </a:lnTo>
                  <a:lnTo>
                    <a:pt x="4299" y="17257"/>
                  </a:lnTo>
                  <a:lnTo>
                    <a:pt x="4176" y="17196"/>
                  </a:lnTo>
                  <a:lnTo>
                    <a:pt x="4146" y="17103"/>
                  </a:lnTo>
                  <a:lnTo>
                    <a:pt x="4207" y="17073"/>
                  </a:lnTo>
                  <a:lnTo>
                    <a:pt x="4207" y="16981"/>
                  </a:lnTo>
                  <a:lnTo>
                    <a:pt x="4299" y="16981"/>
                  </a:lnTo>
                  <a:lnTo>
                    <a:pt x="4361" y="16919"/>
                  </a:lnTo>
                  <a:lnTo>
                    <a:pt x="4269" y="16827"/>
                  </a:lnTo>
                  <a:lnTo>
                    <a:pt x="4269" y="16674"/>
                  </a:lnTo>
                  <a:lnTo>
                    <a:pt x="4391" y="16581"/>
                  </a:lnTo>
                  <a:lnTo>
                    <a:pt x="4514" y="16704"/>
                  </a:lnTo>
                  <a:lnTo>
                    <a:pt x="4422" y="16827"/>
                  </a:lnTo>
                  <a:lnTo>
                    <a:pt x="4453" y="17042"/>
                  </a:lnTo>
                  <a:lnTo>
                    <a:pt x="4422" y="17165"/>
                  </a:lnTo>
                  <a:lnTo>
                    <a:pt x="4514" y="17318"/>
                  </a:lnTo>
                  <a:lnTo>
                    <a:pt x="4545" y="17441"/>
                  </a:lnTo>
                  <a:lnTo>
                    <a:pt x="4698" y="17595"/>
                  </a:lnTo>
                  <a:lnTo>
                    <a:pt x="4883" y="17595"/>
                  </a:lnTo>
                  <a:lnTo>
                    <a:pt x="4975" y="17656"/>
                  </a:lnTo>
                  <a:lnTo>
                    <a:pt x="4944" y="17718"/>
                  </a:lnTo>
                  <a:lnTo>
                    <a:pt x="5036" y="17779"/>
                  </a:lnTo>
                  <a:lnTo>
                    <a:pt x="5128" y="17963"/>
                  </a:lnTo>
                  <a:lnTo>
                    <a:pt x="5220" y="17779"/>
                  </a:lnTo>
                  <a:lnTo>
                    <a:pt x="5190" y="17288"/>
                  </a:lnTo>
                  <a:lnTo>
                    <a:pt x="5067" y="17042"/>
                  </a:lnTo>
                  <a:lnTo>
                    <a:pt x="5128" y="16919"/>
                  </a:lnTo>
                  <a:lnTo>
                    <a:pt x="5220" y="16858"/>
                  </a:lnTo>
                  <a:lnTo>
                    <a:pt x="5159" y="16674"/>
                  </a:lnTo>
                  <a:lnTo>
                    <a:pt x="5190" y="16581"/>
                  </a:lnTo>
                  <a:lnTo>
                    <a:pt x="5466" y="16581"/>
                  </a:lnTo>
                  <a:lnTo>
                    <a:pt x="5528" y="16459"/>
                  </a:lnTo>
                  <a:lnTo>
                    <a:pt x="5528" y="16274"/>
                  </a:lnTo>
                  <a:lnTo>
                    <a:pt x="5650" y="16029"/>
                  </a:lnTo>
                  <a:lnTo>
                    <a:pt x="5528" y="15845"/>
                  </a:lnTo>
                  <a:lnTo>
                    <a:pt x="5466" y="15476"/>
                  </a:lnTo>
                  <a:lnTo>
                    <a:pt x="5313" y="15169"/>
                  </a:lnTo>
                  <a:lnTo>
                    <a:pt x="5313" y="15015"/>
                  </a:lnTo>
                  <a:lnTo>
                    <a:pt x="5712" y="14893"/>
                  </a:lnTo>
                  <a:lnTo>
                    <a:pt x="5712" y="14647"/>
                  </a:lnTo>
                  <a:lnTo>
                    <a:pt x="5773" y="14432"/>
                  </a:lnTo>
                  <a:lnTo>
                    <a:pt x="5497" y="14125"/>
                  </a:lnTo>
                  <a:lnTo>
                    <a:pt x="5251" y="14002"/>
                  </a:lnTo>
                  <a:lnTo>
                    <a:pt x="5251" y="13695"/>
                  </a:lnTo>
                  <a:lnTo>
                    <a:pt x="5313" y="13388"/>
                  </a:lnTo>
                  <a:lnTo>
                    <a:pt x="5282" y="13081"/>
                  </a:lnTo>
                  <a:lnTo>
                    <a:pt x="5159" y="12835"/>
                  </a:lnTo>
                  <a:lnTo>
                    <a:pt x="5251" y="12590"/>
                  </a:lnTo>
                  <a:lnTo>
                    <a:pt x="5190" y="12160"/>
                  </a:lnTo>
                  <a:lnTo>
                    <a:pt x="5128" y="11730"/>
                  </a:lnTo>
                  <a:lnTo>
                    <a:pt x="5190" y="11331"/>
                  </a:lnTo>
                  <a:lnTo>
                    <a:pt x="5374" y="11024"/>
                  </a:lnTo>
                  <a:lnTo>
                    <a:pt x="5558" y="10901"/>
                  </a:lnTo>
                  <a:lnTo>
                    <a:pt x="5773" y="10962"/>
                  </a:lnTo>
                  <a:lnTo>
                    <a:pt x="6050" y="10962"/>
                  </a:lnTo>
                  <a:lnTo>
                    <a:pt x="6203" y="10778"/>
                  </a:lnTo>
                  <a:lnTo>
                    <a:pt x="6172" y="10471"/>
                  </a:lnTo>
                  <a:lnTo>
                    <a:pt x="6080" y="10348"/>
                  </a:lnTo>
                  <a:lnTo>
                    <a:pt x="6080" y="10133"/>
                  </a:lnTo>
                  <a:lnTo>
                    <a:pt x="6357" y="9458"/>
                  </a:lnTo>
                  <a:lnTo>
                    <a:pt x="6357" y="9059"/>
                  </a:lnTo>
                  <a:lnTo>
                    <a:pt x="6449" y="8690"/>
                  </a:lnTo>
                  <a:lnTo>
                    <a:pt x="6541" y="8475"/>
                  </a:lnTo>
                  <a:lnTo>
                    <a:pt x="6541" y="8230"/>
                  </a:lnTo>
                  <a:lnTo>
                    <a:pt x="6418" y="8107"/>
                  </a:lnTo>
                  <a:lnTo>
                    <a:pt x="6418" y="7953"/>
                  </a:lnTo>
                  <a:lnTo>
                    <a:pt x="6664" y="7800"/>
                  </a:lnTo>
                  <a:lnTo>
                    <a:pt x="6971" y="7738"/>
                  </a:lnTo>
                  <a:lnTo>
                    <a:pt x="7094" y="7615"/>
                  </a:lnTo>
                  <a:lnTo>
                    <a:pt x="7094" y="7462"/>
                  </a:lnTo>
                  <a:lnTo>
                    <a:pt x="7308" y="7063"/>
                  </a:lnTo>
                  <a:lnTo>
                    <a:pt x="7554" y="6756"/>
                  </a:lnTo>
                  <a:lnTo>
                    <a:pt x="7616" y="6571"/>
                  </a:lnTo>
                  <a:lnTo>
                    <a:pt x="7523" y="6326"/>
                  </a:lnTo>
                  <a:lnTo>
                    <a:pt x="7431" y="6203"/>
                  </a:lnTo>
                  <a:lnTo>
                    <a:pt x="7431" y="5834"/>
                  </a:lnTo>
                  <a:lnTo>
                    <a:pt x="7554" y="5773"/>
                  </a:lnTo>
                  <a:lnTo>
                    <a:pt x="7646" y="5650"/>
                  </a:lnTo>
                  <a:lnTo>
                    <a:pt x="7677" y="5435"/>
                  </a:lnTo>
                  <a:lnTo>
                    <a:pt x="7800" y="5374"/>
                  </a:lnTo>
                  <a:lnTo>
                    <a:pt x="7923" y="5098"/>
                  </a:lnTo>
                  <a:lnTo>
                    <a:pt x="8107" y="4975"/>
                  </a:lnTo>
                  <a:lnTo>
                    <a:pt x="8291" y="5067"/>
                  </a:lnTo>
                  <a:lnTo>
                    <a:pt x="8352" y="5128"/>
                  </a:lnTo>
                  <a:lnTo>
                    <a:pt x="8475" y="5128"/>
                  </a:lnTo>
                  <a:lnTo>
                    <a:pt x="8598" y="5251"/>
                  </a:lnTo>
                  <a:lnTo>
                    <a:pt x="8506" y="5067"/>
                  </a:lnTo>
                  <a:lnTo>
                    <a:pt x="8598" y="4975"/>
                  </a:lnTo>
                  <a:lnTo>
                    <a:pt x="8598" y="4883"/>
                  </a:lnTo>
                  <a:lnTo>
                    <a:pt x="8629" y="4790"/>
                  </a:lnTo>
                  <a:lnTo>
                    <a:pt x="8506" y="4576"/>
                  </a:lnTo>
                  <a:lnTo>
                    <a:pt x="8598" y="4545"/>
                  </a:lnTo>
                  <a:lnTo>
                    <a:pt x="8844" y="4545"/>
                  </a:lnTo>
                  <a:lnTo>
                    <a:pt x="8997" y="4453"/>
                  </a:lnTo>
                  <a:lnTo>
                    <a:pt x="9274" y="4514"/>
                  </a:lnTo>
                  <a:lnTo>
                    <a:pt x="9458" y="4637"/>
                  </a:lnTo>
                  <a:lnTo>
                    <a:pt x="9642" y="4637"/>
                  </a:lnTo>
                  <a:lnTo>
                    <a:pt x="9734" y="4729"/>
                  </a:lnTo>
                  <a:lnTo>
                    <a:pt x="9826" y="4698"/>
                  </a:lnTo>
                  <a:lnTo>
                    <a:pt x="9919" y="4729"/>
                  </a:lnTo>
                  <a:lnTo>
                    <a:pt x="9919" y="4545"/>
                  </a:lnTo>
                  <a:lnTo>
                    <a:pt x="9826" y="4391"/>
                  </a:lnTo>
                  <a:lnTo>
                    <a:pt x="9857" y="4146"/>
                  </a:lnTo>
                  <a:lnTo>
                    <a:pt x="9980" y="4084"/>
                  </a:lnTo>
                  <a:lnTo>
                    <a:pt x="9919" y="3900"/>
                  </a:lnTo>
                  <a:lnTo>
                    <a:pt x="9796" y="3839"/>
                  </a:lnTo>
                  <a:lnTo>
                    <a:pt x="9796" y="3654"/>
                  </a:lnTo>
                  <a:lnTo>
                    <a:pt x="9980" y="3716"/>
                  </a:lnTo>
                  <a:lnTo>
                    <a:pt x="10164" y="3685"/>
                  </a:lnTo>
                  <a:lnTo>
                    <a:pt x="10226" y="3654"/>
                  </a:lnTo>
                  <a:lnTo>
                    <a:pt x="10226" y="3654"/>
                  </a:lnTo>
                  <a:lnTo>
                    <a:pt x="10287" y="3593"/>
                  </a:lnTo>
                  <a:lnTo>
                    <a:pt x="10348" y="3654"/>
                  </a:lnTo>
                  <a:lnTo>
                    <a:pt x="10410" y="3593"/>
                  </a:lnTo>
                  <a:lnTo>
                    <a:pt x="10348" y="3470"/>
                  </a:lnTo>
                  <a:lnTo>
                    <a:pt x="10379" y="3347"/>
                  </a:lnTo>
                  <a:lnTo>
                    <a:pt x="10502" y="3255"/>
                  </a:lnTo>
                  <a:lnTo>
                    <a:pt x="10655" y="3255"/>
                  </a:lnTo>
                  <a:lnTo>
                    <a:pt x="10778" y="3439"/>
                  </a:lnTo>
                  <a:lnTo>
                    <a:pt x="11116" y="3746"/>
                  </a:lnTo>
                  <a:lnTo>
                    <a:pt x="11177" y="3900"/>
                  </a:lnTo>
                  <a:lnTo>
                    <a:pt x="11331" y="4084"/>
                  </a:lnTo>
                  <a:lnTo>
                    <a:pt x="11546" y="4176"/>
                  </a:lnTo>
                  <a:lnTo>
                    <a:pt x="11945" y="4176"/>
                  </a:lnTo>
                  <a:lnTo>
                    <a:pt x="12129" y="3992"/>
                  </a:lnTo>
                  <a:lnTo>
                    <a:pt x="12252" y="3869"/>
                  </a:lnTo>
                  <a:lnTo>
                    <a:pt x="12436" y="3869"/>
                  </a:lnTo>
                  <a:lnTo>
                    <a:pt x="12713" y="4054"/>
                  </a:lnTo>
                  <a:lnTo>
                    <a:pt x="12897" y="4084"/>
                  </a:lnTo>
                  <a:lnTo>
                    <a:pt x="12989" y="3900"/>
                  </a:lnTo>
                  <a:lnTo>
                    <a:pt x="13081" y="3839"/>
                  </a:lnTo>
                  <a:lnTo>
                    <a:pt x="13204" y="3716"/>
                  </a:lnTo>
                  <a:lnTo>
                    <a:pt x="13358" y="3716"/>
                  </a:lnTo>
                  <a:lnTo>
                    <a:pt x="13511" y="3624"/>
                  </a:lnTo>
                  <a:lnTo>
                    <a:pt x="13573" y="3532"/>
                  </a:lnTo>
                  <a:lnTo>
                    <a:pt x="13511" y="3378"/>
                  </a:lnTo>
                  <a:lnTo>
                    <a:pt x="13419" y="3132"/>
                  </a:lnTo>
                  <a:lnTo>
                    <a:pt x="13480" y="2702"/>
                  </a:lnTo>
                  <a:lnTo>
                    <a:pt x="13511" y="2580"/>
                  </a:lnTo>
                  <a:lnTo>
                    <a:pt x="13450" y="2457"/>
                  </a:lnTo>
                  <a:lnTo>
                    <a:pt x="13542" y="2395"/>
                  </a:lnTo>
                  <a:lnTo>
                    <a:pt x="13665" y="2211"/>
                  </a:lnTo>
                  <a:lnTo>
                    <a:pt x="13665" y="2119"/>
                  </a:lnTo>
                  <a:lnTo>
                    <a:pt x="13849" y="2027"/>
                  </a:lnTo>
                  <a:lnTo>
                    <a:pt x="14064" y="2088"/>
                  </a:lnTo>
                  <a:lnTo>
                    <a:pt x="14187" y="2058"/>
                  </a:lnTo>
                  <a:lnTo>
                    <a:pt x="14187" y="1996"/>
                  </a:lnTo>
                  <a:lnTo>
                    <a:pt x="14309" y="1843"/>
                  </a:lnTo>
                  <a:lnTo>
                    <a:pt x="14678" y="1843"/>
                  </a:lnTo>
                  <a:lnTo>
                    <a:pt x="14831" y="1935"/>
                  </a:lnTo>
                  <a:lnTo>
                    <a:pt x="15016" y="2211"/>
                  </a:lnTo>
                  <a:lnTo>
                    <a:pt x="15139" y="2303"/>
                  </a:lnTo>
                  <a:lnTo>
                    <a:pt x="15323" y="2395"/>
                  </a:lnTo>
                  <a:lnTo>
                    <a:pt x="15599" y="2426"/>
                  </a:lnTo>
                  <a:lnTo>
                    <a:pt x="15661" y="2549"/>
                  </a:lnTo>
                  <a:lnTo>
                    <a:pt x="15814" y="2733"/>
                  </a:lnTo>
                  <a:lnTo>
                    <a:pt x="15783" y="2887"/>
                  </a:lnTo>
                  <a:lnTo>
                    <a:pt x="15630" y="3132"/>
                  </a:lnTo>
                  <a:lnTo>
                    <a:pt x="15661" y="3470"/>
                  </a:lnTo>
                  <a:close/>
                  <a:moveTo>
                    <a:pt x="737" y="17810"/>
                  </a:moveTo>
                  <a:lnTo>
                    <a:pt x="860" y="17933"/>
                  </a:lnTo>
                  <a:lnTo>
                    <a:pt x="737" y="17963"/>
                  </a:lnTo>
                  <a:close/>
                  <a:moveTo>
                    <a:pt x="369" y="16889"/>
                  </a:moveTo>
                  <a:cubicBezTo>
                    <a:pt x="400" y="16889"/>
                    <a:pt x="430" y="16889"/>
                    <a:pt x="461" y="16889"/>
                  </a:cubicBezTo>
                  <a:lnTo>
                    <a:pt x="553" y="16981"/>
                  </a:lnTo>
                  <a:lnTo>
                    <a:pt x="492" y="17073"/>
                  </a:lnTo>
                  <a:close/>
                  <a:moveTo>
                    <a:pt x="645" y="16581"/>
                  </a:moveTo>
                  <a:lnTo>
                    <a:pt x="645" y="16704"/>
                  </a:lnTo>
                  <a:lnTo>
                    <a:pt x="584" y="16704"/>
                  </a:lnTo>
                  <a:lnTo>
                    <a:pt x="676" y="16551"/>
                  </a:lnTo>
                  <a:close/>
                  <a:moveTo>
                    <a:pt x="522" y="16489"/>
                  </a:moveTo>
                  <a:lnTo>
                    <a:pt x="492" y="16643"/>
                  </a:lnTo>
                  <a:lnTo>
                    <a:pt x="369" y="16612"/>
                  </a:lnTo>
                  <a:close/>
                  <a:moveTo>
                    <a:pt x="215" y="15875"/>
                  </a:moveTo>
                  <a:lnTo>
                    <a:pt x="93" y="15783"/>
                  </a:lnTo>
                  <a:lnTo>
                    <a:pt x="215" y="15691"/>
                  </a:lnTo>
                  <a:cubicBezTo>
                    <a:pt x="215" y="15752"/>
                    <a:pt x="215" y="15814"/>
                    <a:pt x="215" y="15875"/>
                  </a:cubicBezTo>
                  <a:close/>
                  <a:moveTo>
                    <a:pt x="154" y="15998"/>
                  </a:moveTo>
                  <a:lnTo>
                    <a:pt x="277" y="15998"/>
                  </a:lnTo>
                  <a:lnTo>
                    <a:pt x="215" y="16059"/>
                  </a:lnTo>
                  <a:lnTo>
                    <a:pt x="154" y="15998"/>
                  </a:lnTo>
                  <a:close/>
                  <a:moveTo>
                    <a:pt x="461" y="16152"/>
                  </a:moveTo>
                  <a:lnTo>
                    <a:pt x="584" y="16305"/>
                  </a:lnTo>
                  <a:lnTo>
                    <a:pt x="553" y="16489"/>
                  </a:lnTo>
                  <a:close/>
                  <a:moveTo>
                    <a:pt x="246" y="16367"/>
                  </a:moveTo>
                  <a:lnTo>
                    <a:pt x="123" y="16244"/>
                  </a:lnTo>
                  <a:lnTo>
                    <a:pt x="277" y="16182"/>
                  </a:lnTo>
                  <a:close/>
                  <a:moveTo>
                    <a:pt x="123" y="15415"/>
                  </a:moveTo>
                  <a:lnTo>
                    <a:pt x="0" y="15507"/>
                  </a:lnTo>
                  <a:lnTo>
                    <a:pt x="93" y="15568"/>
                  </a:lnTo>
                  <a:lnTo>
                    <a:pt x="154" y="15476"/>
                  </a:lnTo>
                  <a:close/>
                  <a:moveTo>
                    <a:pt x="62" y="14248"/>
                  </a:moveTo>
                  <a:lnTo>
                    <a:pt x="277" y="14340"/>
                  </a:lnTo>
                  <a:lnTo>
                    <a:pt x="123" y="14371"/>
                  </a:lnTo>
                  <a:close/>
                  <a:moveTo>
                    <a:pt x="123" y="13971"/>
                  </a:moveTo>
                  <a:lnTo>
                    <a:pt x="277" y="14064"/>
                  </a:lnTo>
                  <a:lnTo>
                    <a:pt x="215" y="14186"/>
                  </a:lnTo>
                  <a:close/>
                  <a:moveTo>
                    <a:pt x="584" y="13634"/>
                  </a:moveTo>
                  <a:lnTo>
                    <a:pt x="645" y="13757"/>
                  </a:lnTo>
                  <a:lnTo>
                    <a:pt x="492" y="13757"/>
                  </a:lnTo>
                  <a:lnTo>
                    <a:pt x="584" y="13634"/>
                  </a:lnTo>
                  <a:close/>
                  <a:moveTo>
                    <a:pt x="737" y="13542"/>
                  </a:moveTo>
                  <a:lnTo>
                    <a:pt x="860" y="13572"/>
                  </a:lnTo>
                  <a:lnTo>
                    <a:pt x="922" y="13664"/>
                  </a:lnTo>
                  <a:lnTo>
                    <a:pt x="737" y="13757"/>
                  </a:lnTo>
                  <a:lnTo>
                    <a:pt x="737" y="13542"/>
                  </a:lnTo>
                  <a:close/>
                  <a:moveTo>
                    <a:pt x="2211" y="12498"/>
                  </a:moveTo>
                  <a:lnTo>
                    <a:pt x="2365" y="12344"/>
                  </a:lnTo>
                  <a:lnTo>
                    <a:pt x="2396" y="12528"/>
                  </a:lnTo>
                  <a:lnTo>
                    <a:pt x="2303" y="12590"/>
                  </a:lnTo>
                  <a:close/>
                  <a:moveTo>
                    <a:pt x="2273" y="12252"/>
                  </a:moveTo>
                  <a:lnTo>
                    <a:pt x="2211" y="12313"/>
                  </a:lnTo>
                  <a:lnTo>
                    <a:pt x="2027" y="12129"/>
                  </a:lnTo>
                  <a:lnTo>
                    <a:pt x="2211" y="12129"/>
                  </a:lnTo>
                  <a:lnTo>
                    <a:pt x="2242" y="12252"/>
                  </a:lnTo>
                  <a:close/>
                  <a:moveTo>
                    <a:pt x="2426" y="11884"/>
                  </a:moveTo>
                  <a:lnTo>
                    <a:pt x="2672" y="11669"/>
                  </a:lnTo>
                  <a:lnTo>
                    <a:pt x="2795" y="11761"/>
                  </a:lnTo>
                  <a:lnTo>
                    <a:pt x="2610" y="11884"/>
                  </a:lnTo>
                  <a:lnTo>
                    <a:pt x="2426" y="11884"/>
                  </a:lnTo>
                  <a:close/>
                  <a:moveTo>
                    <a:pt x="2457" y="12191"/>
                  </a:moveTo>
                  <a:lnTo>
                    <a:pt x="2549" y="12006"/>
                  </a:lnTo>
                  <a:lnTo>
                    <a:pt x="2733" y="12006"/>
                  </a:lnTo>
                  <a:lnTo>
                    <a:pt x="2764" y="11914"/>
                  </a:lnTo>
                  <a:lnTo>
                    <a:pt x="2887" y="11914"/>
                  </a:lnTo>
                  <a:lnTo>
                    <a:pt x="2979" y="12037"/>
                  </a:lnTo>
                  <a:lnTo>
                    <a:pt x="2856" y="12160"/>
                  </a:lnTo>
                  <a:lnTo>
                    <a:pt x="2672" y="12160"/>
                  </a:lnTo>
                  <a:lnTo>
                    <a:pt x="2549" y="12221"/>
                  </a:lnTo>
                  <a:lnTo>
                    <a:pt x="2457" y="12221"/>
                  </a:lnTo>
                  <a:close/>
                  <a:moveTo>
                    <a:pt x="4606" y="9857"/>
                  </a:moveTo>
                  <a:lnTo>
                    <a:pt x="4668" y="9734"/>
                  </a:lnTo>
                  <a:lnTo>
                    <a:pt x="4883" y="9703"/>
                  </a:lnTo>
                  <a:lnTo>
                    <a:pt x="4698" y="9918"/>
                  </a:lnTo>
                  <a:close/>
                  <a:moveTo>
                    <a:pt x="4422" y="10256"/>
                  </a:moveTo>
                  <a:lnTo>
                    <a:pt x="4361" y="10133"/>
                  </a:lnTo>
                  <a:lnTo>
                    <a:pt x="4238" y="10133"/>
                  </a:lnTo>
                  <a:lnTo>
                    <a:pt x="4361" y="10010"/>
                  </a:lnTo>
                  <a:lnTo>
                    <a:pt x="4576" y="9980"/>
                  </a:lnTo>
                  <a:lnTo>
                    <a:pt x="4698" y="9918"/>
                  </a:lnTo>
                  <a:lnTo>
                    <a:pt x="4514" y="10164"/>
                  </a:lnTo>
                  <a:lnTo>
                    <a:pt x="4422" y="10225"/>
                  </a:lnTo>
                  <a:close/>
                  <a:moveTo>
                    <a:pt x="4821" y="8844"/>
                  </a:moveTo>
                  <a:lnTo>
                    <a:pt x="4913" y="8905"/>
                  </a:lnTo>
                  <a:lnTo>
                    <a:pt x="4913" y="8997"/>
                  </a:lnTo>
                  <a:lnTo>
                    <a:pt x="4821" y="9089"/>
                  </a:lnTo>
                  <a:lnTo>
                    <a:pt x="4729" y="8997"/>
                  </a:lnTo>
                  <a:lnTo>
                    <a:pt x="4821" y="8844"/>
                  </a:lnTo>
                  <a:close/>
                  <a:moveTo>
                    <a:pt x="5128" y="8537"/>
                  </a:moveTo>
                  <a:lnTo>
                    <a:pt x="5220" y="8444"/>
                  </a:lnTo>
                  <a:lnTo>
                    <a:pt x="5374" y="8475"/>
                  </a:lnTo>
                  <a:lnTo>
                    <a:pt x="5159" y="8629"/>
                  </a:lnTo>
                  <a:close/>
                  <a:moveTo>
                    <a:pt x="5036" y="8260"/>
                  </a:moveTo>
                  <a:lnTo>
                    <a:pt x="5190" y="8076"/>
                  </a:lnTo>
                  <a:lnTo>
                    <a:pt x="5220" y="8230"/>
                  </a:lnTo>
                  <a:lnTo>
                    <a:pt x="5098" y="8444"/>
                  </a:lnTo>
                  <a:close/>
                  <a:moveTo>
                    <a:pt x="6050" y="6756"/>
                  </a:moveTo>
                  <a:lnTo>
                    <a:pt x="6111" y="6664"/>
                  </a:lnTo>
                  <a:lnTo>
                    <a:pt x="6203" y="6694"/>
                  </a:lnTo>
                  <a:lnTo>
                    <a:pt x="6142" y="6817"/>
                  </a:lnTo>
                  <a:close/>
                  <a:moveTo>
                    <a:pt x="5067" y="5896"/>
                  </a:moveTo>
                  <a:lnTo>
                    <a:pt x="5128" y="5988"/>
                  </a:lnTo>
                  <a:lnTo>
                    <a:pt x="5098" y="6080"/>
                  </a:lnTo>
                  <a:lnTo>
                    <a:pt x="5006" y="6019"/>
                  </a:lnTo>
                  <a:close/>
                  <a:moveTo>
                    <a:pt x="5343" y="5497"/>
                  </a:moveTo>
                  <a:lnTo>
                    <a:pt x="5159" y="5681"/>
                  </a:lnTo>
                  <a:lnTo>
                    <a:pt x="5159" y="5527"/>
                  </a:lnTo>
                  <a:lnTo>
                    <a:pt x="5313" y="5251"/>
                  </a:lnTo>
                  <a:close/>
                  <a:moveTo>
                    <a:pt x="5466" y="5374"/>
                  </a:moveTo>
                  <a:lnTo>
                    <a:pt x="5405" y="5282"/>
                  </a:lnTo>
                  <a:lnTo>
                    <a:pt x="5466" y="5190"/>
                  </a:lnTo>
                  <a:lnTo>
                    <a:pt x="5528" y="5220"/>
                  </a:lnTo>
                  <a:close/>
                  <a:moveTo>
                    <a:pt x="5927" y="4975"/>
                  </a:moveTo>
                  <a:lnTo>
                    <a:pt x="5927" y="5128"/>
                  </a:lnTo>
                  <a:lnTo>
                    <a:pt x="5650" y="5343"/>
                  </a:lnTo>
                  <a:lnTo>
                    <a:pt x="5681" y="5067"/>
                  </a:lnTo>
                  <a:lnTo>
                    <a:pt x="5957" y="4975"/>
                  </a:lnTo>
                  <a:close/>
                  <a:moveTo>
                    <a:pt x="6203" y="4637"/>
                  </a:moveTo>
                  <a:lnTo>
                    <a:pt x="6295" y="4483"/>
                  </a:lnTo>
                  <a:lnTo>
                    <a:pt x="6449" y="4606"/>
                  </a:lnTo>
                  <a:close/>
                  <a:moveTo>
                    <a:pt x="6418" y="4698"/>
                  </a:moveTo>
                  <a:lnTo>
                    <a:pt x="6418" y="5005"/>
                  </a:lnTo>
                  <a:lnTo>
                    <a:pt x="6264" y="4944"/>
                  </a:lnTo>
                  <a:lnTo>
                    <a:pt x="6019" y="5067"/>
                  </a:lnTo>
                  <a:lnTo>
                    <a:pt x="6050" y="4913"/>
                  </a:lnTo>
                  <a:lnTo>
                    <a:pt x="6449" y="4698"/>
                  </a:lnTo>
                  <a:close/>
                  <a:moveTo>
                    <a:pt x="6541" y="3869"/>
                  </a:moveTo>
                  <a:lnTo>
                    <a:pt x="6572" y="4115"/>
                  </a:lnTo>
                  <a:lnTo>
                    <a:pt x="6572" y="4361"/>
                  </a:lnTo>
                  <a:lnTo>
                    <a:pt x="6357" y="4453"/>
                  </a:lnTo>
                  <a:lnTo>
                    <a:pt x="6264" y="4361"/>
                  </a:lnTo>
                  <a:lnTo>
                    <a:pt x="6479" y="4207"/>
                  </a:lnTo>
                  <a:lnTo>
                    <a:pt x="6357" y="4207"/>
                  </a:lnTo>
                  <a:lnTo>
                    <a:pt x="6172" y="4391"/>
                  </a:lnTo>
                  <a:lnTo>
                    <a:pt x="6080" y="4268"/>
                  </a:lnTo>
                  <a:lnTo>
                    <a:pt x="6142" y="4115"/>
                  </a:lnTo>
                  <a:lnTo>
                    <a:pt x="6295" y="4146"/>
                  </a:lnTo>
                  <a:lnTo>
                    <a:pt x="6449" y="3992"/>
                  </a:lnTo>
                  <a:lnTo>
                    <a:pt x="6418" y="3900"/>
                  </a:lnTo>
                  <a:lnTo>
                    <a:pt x="6510" y="3900"/>
                  </a:lnTo>
                  <a:close/>
                  <a:moveTo>
                    <a:pt x="6694" y="3992"/>
                  </a:moveTo>
                  <a:lnTo>
                    <a:pt x="6633" y="3931"/>
                  </a:lnTo>
                  <a:lnTo>
                    <a:pt x="6633" y="3685"/>
                  </a:lnTo>
                  <a:lnTo>
                    <a:pt x="6848" y="3501"/>
                  </a:lnTo>
                  <a:lnTo>
                    <a:pt x="6848" y="3347"/>
                  </a:lnTo>
                  <a:lnTo>
                    <a:pt x="7063" y="3255"/>
                  </a:lnTo>
                  <a:lnTo>
                    <a:pt x="7094" y="3409"/>
                  </a:lnTo>
                  <a:lnTo>
                    <a:pt x="6940" y="3562"/>
                  </a:lnTo>
                  <a:lnTo>
                    <a:pt x="6940" y="3716"/>
                  </a:lnTo>
                  <a:close/>
                  <a:moveTo>
                    <a:pt x="7247" y="4084"/>
                  </a:moveTo>
                  <a:lnTo>
                    <a:pt x="7462" y="4268"/>
                  </a:lnTo>
                  <a:lnTo>
                    <a:pt x="7186" y="4576"/>
                  </a:lnTo>
                  <a:lnTo>
                    <a:pt x="7001" y="4698"/>
                  </a:lnTo>
                  <a:lnTo>
                    <a:pt x="6940" y="4821"/>
                  </a:lnTo>
                  <a:lnTo>
                    <a:pt x="6817" y="4790"/>
                  </a:lnTo>
                  <a:lnTo>
                    <a:pt x="6817" y="4606"/>
                  </a:lnTo>
                  <a:lnTo>
                    <a:pt x="6633" y="4883"/>
                  </a:lnTo>
                  <a:lnTo>
                    <a:pt x="6541" y="4883"/>
                  </a:lnTo>
                  <a:lnTo>
                    <a:pt x="6572" y="4668"/>
                  </a:lnTo>
                  <a:lnTo>
                    <a:pt x="6664" y="4637"/>
                  </a:lnTo>
                  <a:lnTo>
                    <a:pt x="6633" y="4483"/>
                  </a:lnTo>
                  <a:lnTo>
                    <a:pt x="6725" y="4330"/>
                  </a:lnTo>
                  <a:lnTo>
                    <a:pt x="6725" y="4176"/>
                  </a:lnTo>
                  <a:lnTo>
                    <a:pt x="6940" y="3869"/>
                  </a:lnTo>
                  <a:lnTo>
                    <a:pt x="6848" y="4330"/>
                  </a:lnTo>
                  <a:lnTo>
                    <a:pt x="6879" y="4483"/>
                  </a:lnTo>
                  <a:lnTo>
                    <a:pt x="7001" y="4268"/>
                  </a:lnTo>
                  <a:lnTo>
                    <a:pt x="7247" y="4268"/>
                  </a:lnTo>
                  <a:lnTo>
                    <a:pt x="7155" y="4115"/>
                  </a:lnTo>
                  <a:lnTo>
                    <a:pt x="7155" y="3992"/>
                  </a:lnTo>
                  <a:lnTo>
                    <a:pt x="7247" y="4084"/>
                  </a:lnTo>
                  <a:close/>
                  <a:moveTo>
                    <a:pt x="7216" y="3900"/>
                  </a:moveTo>
                  <a:lnTo>
                    <a:pt x="7186" y="3839"/>
                  </a:lnTo>
                  <a:lnTo>
                    <a:pt x="7308" y="3777"/>
                  </a:lnTo>
                  <a:lnTo>
                    <a:pt x="7462" y="3869"/>
                  </a:lnTo>
                  <a:lnTo>
                    <a:pt x="7462" y="3992"/>
                  </a:lnTo>
                  <a:close/>
                  <a:moveTo>
                    <a:pt x="7677" y="4146"/>
                  </a:moveTo>
                  <a:lnTo>
                    <a:pt x="7738" y="3931"/>
                  </a:lnTo>
                  <a:lnTo>
                    <a:pt x="7830" y="4084"/>
                  </a:lnTo>
                  <a:close/>
                  <a:moveTo>
                    <a:pt x="8230" y="3255"/>
                  </a:moveTo>
                  <a:lnTo>
                    <a:pt x="8199" y="3347"/>
                  </a:lnTo>
                  <a:lnTo>
                    <a:pt x="8260" y="3470"/>
                  </a:lnTo>
                  <a:lnTo>
                    <a:pt x="8076" y="3501"/>
                  </a:lnTo>
                  <a:lnTo>
                    <a:pt x="8015" y="3593"/>
                  </a:lnTo>
                  <a:lnTo>
                    <a:pt x="7830" y="3593"/>
                  </a:lnTo>
                  <a:lnTo>
                    <a:pt x="7769" y="3808"/>
                  </a:lnTo>
                  <a:lnTo>
                    <a:pt x="7708" y="3808"/>
                  </a:lnTo>
                  <a:lnTo>
                    <a:pt x="7708" y="3654"/>
                  </a:lnTo>
                  <a:lnTo>
                    <a:pt x="7554" y="3624"/>
                  </a:lnTo>
                  <a:lnTo>
                    <a:pt x="7708" y="3470"/>
                  </a:lnTo>
                  <a:lnTo>
                    <a:pt x="7523" y="3470"/>
                  </a:lnTo>
                  <a:lnTo>
                    <a:pt x="7616" y="3286"/>
                  </a:lnTo>
                  <a:lnTo>
                    <a:pt x="7830" y="3286"/>
                  </a:lnTo>
                  <a:lnTo>
                    <a:pt x="7616" y="3163"/>
                  </a:lnTo>
                  <a:lnTo>
                    <a:pt x="7738" y="2979"/>
                  </a:lnTo>
                  <a:lnTo>
                    <a:pt x="7861" y="3102"/>
                  </a:lnTo>
                  <a:lnTo>
                    <a:pt x="7800" y="2917"/>
                  </a:lnTo>
                  <a:lnTo>
                    <a:pt x="8076" y="2948"/>
                  </a:lnTo>
                  <a:lnTo>
                    <a:pt x="8076" y="3071"/>
                  </a:lnTo>
                  <a:lnTo>
                    <a:pt x="8199" y="3102"/>
                  </a:lnTo>
                  <a:lnTo>
                    <a:pt x="8260" y="3286"/>
                  </a:lnTo>
                  <a:close/>
                  <a:moveTo>
                    <a:pt x="8230" y="2764"/>
                  </a:moveTo>
                  <a:lnTo>
                    <a:pt x="8475" y="2764"/>
                  </a:lnTo>
                  <a:lnTo>
                    <a:pt x="8475" y="2641"/>
                  </a:lnTo>
                  <a:lnTo>
                    <a:pt x="8660" y="2641"/>
                  </a:lnTo>
                  <a:lnTo>
                    <a:pt x="8752" y="2518"/>
                  </a:lnTo>
                  <a:lnTo>
                    <a:pt x="8874" y="2672"/>
                  </a:lnTo>
                  <a:lnTo>
                    <a:pt x="8752" y="2795"/>
                  </a:lnTo>
                  <a:lnTo>
                    <a:pt x="8752" y="2917"/>
                  </a:lnTo>
                  <a:lnTo>
                    <a:pt x="8537" y="2917"/>
                  </a:lnTo>
                  <a:lnTo>
                    <a:pt x="8383" y="2979"/>
                  </a:lnTo>
                  <a:lnTo>
                    <a:pt x="8230" y="2764"/>
                  </a:lnTo>
                  <a:close/>
                  <a:moveTo>
                    <a:pt x="8905" y="1843"/>
                  </a:moveTo>
                  <a:lnTo>
                    <a:pt x="8874" y="1720"/>
                  </a:lnTo>
                  <a:lnTo>
                    <a:pt x="8997" y="1689"/>
                  </a:lnTo>
                  <a:close/>
                  <a:moveTo>
                    <a:pt x="8598" y="2180"/>
                  </a:moveTo>
                  <a:lnTo>
                    <a:pt x="8598" y="1966"/>
                  </a:lnTo>
                  <a:lnTo>
                    <a:pt x="8813" y="1904"/>
                  </a:lnTo>
                  <a:lnTo>
                    <a:pt x="8813" y="2027"/>
                  </a:lnTo>
                  <a:cubicBezTo>
                    <a:pt x="8813" y="2027"/>
                    <a:pt x="8598" y="2180"/>
                    <a:pt x="8598" y="2180"/>
                  </a:cubicBezTo>
                  <a:close/>
                  <a:moveTo>
                    <a:pt x="9151" y="2457"/>
                  </a:moveTo>
                  <a:lnTo>
                    <a:pt x="9212" y="2242"/>
                  </a:lnTo>
                  <a:lnTo>
                    <a:pt x="9274" y="2395"/>
                  </a:lnTo>
                  <a:close/>
                  <a:moveTo>
                    <a:pt x="9089" y="2426"/>
                  </a:moveTo>
                  <a:lnTo>
                    <a:pt x="9028" y="2488"/>
                  </a:lnTo>
                  <a:lnTo>
                    <a:pt x="8905" y="2488"/>
                  </a:lnTo>
                  <a:lnTo>
                    <a:pt x="8721" y="2273"/>
                  </a:lnTo>
                  <a:lnTo>
                    <a:pt x="8967" y="2058"/>
                  </a:lnTo>
                  <a:lnTo>
                    <a:pt x="9028" y="2150"/>
                  </a:lnTo>
                  <a:lnTo>
                    <a:pt x="9151" y="2119"/>
                  </a:lnTo>
                  <a:lnTo>
                    <a:pt x="9182" y="2180"/>
                  </a:lnTo>
                  <a:lnTo>
                    <a:pt x="9059" y="2273"/>
                  </a:lnTo>
                  <a:close/>
                  <a:moveTo>
                    <a:pt x="9519" y="2027"/>
                  </a:moveTo>
                  <a:lnTo>
                    <a:pt x="9427" y="2088"/>
                  </a:lnTo>
                  <a:lnTo>
                    <a:pt x="9243" y="2027"/>
                  </a:lnTo>
                  <a:lnTo>
                    <a:pt x="9243" y="1873"/>
                  </a:lnTo>
                  <a:lnTo>
                    <a:pt x="9212" y="1658"/>
                  </a:lnTo>
                  <a:lnTo>
                    <a:pt x="9304" y="1597"/>
                  </a:lnTo>
                  <a:lnTo>
                    <a:pt x="9335" y="1812"/>
                  </a:lnTo>
                  <a:lnTo>
                    <a:pt x="9489" y="1935"/>
                  </a:lnTo>
                  <a:lnTo>
                    <a:pt x="9519" y="2027"/>
                  </a:lnTo>
                  <a:close/>
                  <a:moveTo>
                    <a:pt x="9980" y="2273"/>
                  </a:moveTo>
                  <a:lnTo>
                    <a:pt x="9888" y="2150"/>
                  </a:lnTo>
                  <a:lnTo>
                    <a:pt x="9765" y="2088"/>
                  </a:lnTo>
                  <a:lnTo>
                    <a:pt x="9765" y="1812"/>
                  </a:lnTo>
                  <a:lnTo>
                    <a:pt x="9857" y="1720"/>
                  </a:lnTo>
                  <a:lnTo>
                    <a:pt x="10041" y="1843"/>
                  </a:lnTo>
                  <a:lnTo>
                    <a:pt x="9949" y="1996"/>
                  </a:lnTo>
                  <a:lnTo>
                    <a:pt x="10041" y="2150"/>
                  </a:lnTo>
                  <a:lnTo>
                    <a:pt x="9980" y="2273"/>
                  </a:lnTo>
                  <a:close/>
                  <a:moveTo>
                    <a:pt x="11208" y="1658"/>
                  </a:moveTo>
                  <a:lnTo>
                    <a:pt x="11055" y="1597"/>
                  </a:lnTo>
                  <a:lnTo>
                    <a:pt x="10870" y="1505"/>
                  </a:lnTo>
                  <a:lnTo>
                    <a:pt x="10993" y="1413"/>
                  </a:lnTo>
                  <a:lnTo>
                    <a:pt x="11177" y="1413"/>
                  </a:lnTo>
                  <a:lnTo>
                    <a:pt x="11239" y="1505"/>
                  </a:lnTo>
                  <a:lnTo>
                    <a:pt x="11208" y="1628"/>
                  </a:lnTo>
                  <a:close/>
                  <a:moveTo>
                    <a:pt x="11423" y="1505"/>
                  </a:moveTo>
                  <a:lnTo>
                    <a:pt x="11239" y="1290"/>
                  </a:lnTo>
                  <a:lnTo>
                    <a:pt x="11546" y="1044"/>
                  </a:lnTo>
                  <a:lnTo>
                    <a:pt x="11577" y="1229"/>
                  </a:lnTo>
                  <a:lnTo>
                    <a:pt x="11454" y="1382"/>
                  </a:lnTo>
                  <a:close/>
                  <a:moveTo>
                    <a:pt x="11055" y="1198"/>
                  </a:moveTo>
                  <a:lnTo>
                    <a:pt x="10963" y="1229"/>
                  </a:lnTo>
                  <a:lnTo>
                    <a:pt x="10686" y="1167"/>
                  </a:lnTo>
                  <a:lnTo>
                    <a:pt x="10625" y="983"/>
                  </a:lnTo>
                  <a:lnTo>
                    <a:pt x="10778" y="1014"/>
                  </a:lnTo>
                  <a:lnTo>
                    <a:pt x="10932" y="922"/>
                  </a:lnTo>
                  <a:lnTo>
                    <a:pt x="11024" y="1014"/>
                  </a:lnTo>
                  <a:lnTo>
                    <a:pt x="11085" y="860"/>
                  </a:lnTo>
                  <a:lnTo>
                    <a:pt x="11208" y="922"/>
                  </a:lnTo>
                  <a:lnTo>
                    <a:pt x="11454" y="676"/>
                  </a:lnTo>
                  <a:lnTo>
                    <a:pt x="11485" y="768"/>
                  </a:lnTo>
                  <a:close/>
                  <a:moveTo>
                    <a:pt x="11577" y="860"/>
                  </a:moveTo>
                  <a:lnTo>
                    <a:pt x="11822" y="799"/>
                  </a:lnTo>
                  <a:lnTo>
                    <a:pt x="12007" y="922"/>
                  </a:lnTo>
                  <a:lnTo>
                    <a:pt x="11945" y="1075"/>
                  </a:lnTo>
                  <a:lnTo>
                    <a:pt x="11730" y="1167"/>
                  </a:lnTo>
                  <a:lnTo>
                    <a:pt x="11730" y="983"/>
                  </a:lnTo>
                  <a:lnTo>
                    <a:pt x="11607" y="860"/>
                  </a:lnTo>
                  <a:close/>
                  <a:moveTo>
                    <a:pt x="12037" y="492"/>
                  </a:moveTo>
                  <a:lnTo>
                    <a:pt x="11976" y="553"/>
                  </a:lnTo>
                  <a:lnTo>
                    <a:pt x="11914" y="584"/>
                  </a:lnTo>
                  <a:lnTo>
                    <a:pt x="11792" y="430"/>
                  </a:lnTo>
                  <a:lnTo>
                    <a:pt x="11945" y="400"/>
                  </a:lnTo>
                  <a:close/>
                  <a:moveTo>
                    <a:pt x="12375" y="215"/>
                  </a:moveTo>
                  <a:lnTo>
                    <a:pt x="12283" y="215"/>
                  </a:lnTo>
                  <a:lnTo>
                    <a:pt x="12314" y="123"/>
                  </a:lnTo>
                  <a:lnTo>
                    <a:pt x="12436" y="123"/>
                  </a:lnTo>
                  <a:lnTo>
                    <a:pt x="12375" y="246"/>
                  </a:lnTo>
                  <a:close/>
                  <a:moveTo>
                    <a:pt x="12621" y="307"/>
                  </a:moveTo>
                  <a:lnTo>
                    <a:pt x="12621" y="246"/>
                  </a:lnTo>
                  <a:lnTo>
                    <a:pt x="12682" y="154"/>
                  </a:lnTo>
                  <a:lnTo>
                    <a:pt x="12774" y="215"/>
                  </a:lnTo>
                  <a:lnTo>
                    <a:pt x="12866" y="154"/>
                  </a:lnTo>
                  <a:lnTo>
                    <a:pt x="12866" y="0"/>
                  </a:lnTo>
                  <a:lnTo>
                    <a:pt x="12958" y="92"/>
                  </a:lnTo>
                  <a:lnTo>
                    <a:pt x="13081" y="123"/>
                  </a:lnTo>
                  <a:lnTo>
                    <a:pt x="12989" y="246"/>
                  </a:lnTo>
                  <a:lnTo>
                    <a:pt x="13204" y="246"/>
                  </a:lnTo>
                  <a:lnTo>
                    <a:pt x="13143" y="430"/>
                  </a:lnTo>
                  <a:lnTo>
                    <a:pt x="12958" y="492"/>
                  </a:lnTo>
                  <a:lnTo>
                    <a:pt x="12805" y="33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7" name="Google Shape;577;p88"/>
            <p:cNvSpPr/>
            <p:nvPr/>
          </p:nvSpPr>
          <p:spPr>
            <a:xfrm>
              <a:off x="6442560" y="1252080"/>
              <a:ext cx="648359" cy="1469173"/>
            </a:xfrm>
            <a:custGeom>
              <a:rect b="b" l="l" r="r" t="t"/>
              <a:pathLst>
                <a:path extrusionOk="0" h="18639" w="8230">
                  <a:moveTo>
                    <a:pt x="92" y="14279"/>
                  </a:moveTo>
                  <a:lnTo>
                    <a:pt x="185" y="14340"/>
                  </a:lnTo>
                  <a:lnTo>
                    <a:pt x="277" y="14524"/>
                  </a:lnTo>
                  <a:lnTo>
                    <a:pt x="369" y="14340"/>
                  </a:lnTo>
                  <a:lnTo>
                    <a:pt x="338" y="13849"/>
                  </a:lnTo>
                  <a:lnTo>
                    <a:pt x="215" y="13603"/>
                  </a:lnTo>
                  <a:lnTo>
                    <a:pt x="277" y="13480"/>
                  </a:lnTo>
                  <a:lnTo>
                    <a:pt x="399" y="13419"/>
                  </a:lnTo>
                  <a:lnTo>
                    <a:pt x="307" y="13235"/>
                  </a:lnTo>
                  <a:lnTo>
                    <a:pt x="369" y="13142"/>
                  </a:lnTo>
                  <a:lnTo>
                    <a:pt x="614" y="13112"/>
                  </a:lnTo>
                  <a:lnTo>
                    <a:pt x="676" y="12989"/>
                  </a:lnTo>
                  <a:lnTo>
                    <a:pt x="676" y="12835"/>
                  </a:lnTo>
                  <a:lnTo>
                    <a:pt x="799" y="12559"/>
                  </a:lnTo>
                  <a:lnTo>
                    <a:pt x="676" y="12405"/>
                  </a:lnTo>
                  <a:lnTo>
                    <a:pt x="614" y="12037"/>
                  </a:lnTo>
                  <a:lnTo>
                    <a:pt x="461" y="11730"/>
                  </a:lnTo>
                  <a:lnTo>
                    <a:pt x="461" y="11576"/>
                  </a:lnTo>
                  <a:lnTo>
                    <a:pt x="860" y="11454"/>
                  </a:lnTo>
                  <a:lnTo>
                    <a:pt x="860" y="11177"/>
                  </a:lnTo>
                  <a:lnTo>
                    <a:pt x="921" y="10993"/>
                  </a:lnTo>
                  <a:lnTo>
                    <a:pt x="645" y="10686"/>
                  </a:lnTo>
                  <a:lnTo>
                    <a:pt x="399" y="10563"/>
                  </a:lnTo>
                  <a:lnTo>
                    <a:pt x="399" y="10256"/>
                  </a:lnTo>
                  <a:lnTo>
                    <a:pt x="461" y="9949"/>
                  </a:lnTo>
                  <a:lnTo>
                    <a:pt x="430" y="9611"/>
                  </a:lnTo>
                  <a:lnTo>
                    <a:pt x="338" y="9396"/>
                  </a:lnTo>
                  <a:lnTo>
                    <a:pt x="399" y="9151"/>
                  </a:lnTo>
                  <a:lnTo>
                    <a:pt x="338" y="8690"/>
                  </a:lnTo>
                  <a:lnTo>
                    <a:pt x="277" y="8291"/>
                  </a:lnTo>
                  <a:lnTo>
                    <a:pt x="338" y="7892"/>
                  </a:lnTo>
                  <a:lnTo>
                    <a:pt x="522" y="7554"/>
                  </a:lnTo>
                  <a:lnTo>
                    <a:pt x="707" y="7462"/>
                  </a:lnTo>
                  <a:lnTo>
                    <a:pt x="921" y="7493"/>
                  </a:lnTo>
                  <a:lnTo>
                    <a:pt x="1198" y="7523"/>
                  </a:lnTo>
                  <a:lnTo>
                    <a:pt x="1351" y="7339"/>
                  </a:lnTo>
                  <a:lnTo>
                    <a:pt x="1321" y="7032"/>
                  </a:lnTo>
                  <a:lnTo>
                    <a:pt x="1229" y="6909"/>
                  </a:lnTo>
                  <a:lnTo>
                    <a:pt x="1229" y="6694"/>
                  </a:lnTo>
                  <a:lnTo>
                    <a:pt x="1536" y="6019"/>
                  </a:lnTo>
                  <a:lnTo>
                    <a:pt x="1536" y="5620"/>
                  </a:lnTo>
                  <a:lnTo>
                    <a:pt x="1597" y="5251"/>
                  </a:lnTo>
                  <a:lnTo>
                    <a:pt x="1689" y="5036"/>
                  </a:lnTo>
                  <a:lnTo>
                    <a:pt x="1689" y="4790"/>
                  </a:lnTo>
                  <a:lnTo>
                    <a:pt x="1566" y="4668"/>
                  </a:lnTo>
                  <a:lnTo>
                    <a:pt x="1566" y="4514"/>
                  </a:lnTo>
                  <a:lnTo>
                    <a:pt x="1843" y="4361"/>
                  </a:lnTo>
                  <a:lnTo>
                    <a:pt x="2119" y="4299"/>
                  </a:lnTo>
                  <a:lnTo>
                    <a:pt x="2242" y="4176"/>
                  </a:lnTo>
                  <a:lnTo>
                    <a:pt x="2242" y="4023"/>
                  </a:lnTo>
                  <a:lnTo>
                    <a:pt x="2457" y="3624"/>
                  </a:lnTo>
                  <a:lnTo>
                    <a:pt x="2702" y="3317"/>
                  </a:lnTo>
                  <a:lnTo>
                    <a:pt x="2764" y="3102"/>
                  </a:lnTo>
                  <a:lnTo>
                    <a:pt x="2672" y="2887"/>
                  </a:lnTo>
                  <a:lnTo>
                    <a:pt x="2580" y="2764"/>
                  </a:lnTo>
                  <a:lnTo>
                    <a:pt x="2580" y="2395"/>
                  </a:lnTo>
                  <a:lnTo>
                    <a:pt x="2702" y="2334"/>
                  </a:lnTo>
                  <a:lnTo>
                    <a:pt x="2795" y="2180"/>
                  </a:lnTo>
                  <a:lnTo>
                    <a:pt x="2856" y="1996"/>
                  </a:lnTo>
                  <a:lnTo>
                    <a:pt x="2948" y="1935"/>
                  </a:lnTo>
                  <a:lnTo>
                    <a:pt x="3071" y="1658"/>
                  </a:lnTo>
                  <a:lnTo>
                    <a:pt x="3255" y="1536"/>
                  </a:lnTo>
                  <a:lnTo>
                    <a:pt x="3439" y="1597"/>
                  </a:lnTo>
                  <a:lnTo>
                    <a:pt x="3531" y="1689"/>
                  </a:lnTo>
                  <a:lnTo>
                    <a:pt x="3624" y="1689"/>
                  </a:lnTo>
                  <a:lnTo>
                    <a:pt x="3777" y="1597"/>
                  </a:lnTo>
                  <a:lnTo>
                    <a:pt x="3685" y="1413"/>
                  </a:lnTo>
                  <a:lnTo>
                    <a:pt x="3777" y="1321"/>
                  </a:lnTo>
                  <a:lnTo>
                    <a:pt x="3777" y="1229"/>
                  </a:lnTo>
                  <a:lnTo>
                    <a:pt x="3808" y="1136"/>
                  </a:lnTo>
                  <a:lnTo>
                    <a:pt x="3685" y="922"/>
                  </a:lnTo>
                  <a:lnTo>
                    <a:pt x="3777" y="891"/>
                  </a:lnTo>
                  <a:lnTo>
                    <a:pt x="4023" y="891"/>
                  </a:lnTo>
                  <a:lnTo>
                    <a:pt x="4176" y="799"/>
                  </a:lnTo>
                  <a:lnTo>
                    <a:pt x="4453" y="860"/>
                  </a:lnTo>
                  <a:lnTo>
                    <a:pt x="4637" y="983"/>
                  </a:lnTo>
                  <a:lnTo>
                    <a:pt x="4821" y="983"/>
                  </a:lnTo>
                  <a:lnTo>
                    <a:pt x="4913" y="1075"/>
                  </a:lnTo>
                  <a:lnTo>
                    <a:pt x="5005" y="1044"/>
                  </a:lnTo>
                  <a:lnTo>
                    <a:pt x="5098" y="1075"/>
                  </a:lnTo>
                  <a:lnTo>
                    <a:pt x="5098" y="891"/>
                  </a:lnTo>
                  <a:lnTo>
                    <a:pt x="5005" y="737"/>
                  </a:lnTo>
                  <a:lnTo>
                    <a:pt x="5036" y="492"/>
                  </a:lnTo>
                  <a:lnTo>
                    <a:pt x="5159" y="430"/>
                  </a:lnTo>
                  <a:lnTo>
                    <a:pt x="5098" y="246"/>
                  </a:lnTo>
                  <a:lnTo>
                    <a:pt x="4975" y="185"/>
                  </a:lnTo>
                  <a:lnTo>
                    <a:pt x="4975" y="0"/>
                  </a:lnTo>
                  <a:lnTo>
                    <a:pt x="5159" y="62"/>
                  </a:lnTo>
                  <a:lnTo>
                    <a:pt x="5343" y="31"/>
                  </a:lnTo>
                  <a:lnTo>
                    <a:pt x="5405" y="0"/>
                  </a:lnTo>
                  <a:lnTo>
                    <a:pt x="5558" y="154"/>
                  </a:lnTo>
                  <a:lnTo>
                    <a:pt x="5773" y="277"/>
                  </a:lnTo>
                  <a:lnTo>
                    <a:pt x="6049" y="614"/>
                  </a:lnTo>
                  <a:lnTo>
                    <a:pt x="6264" y="768"/>
                  </a:lnTo>
                  <a:lnTo>
                    <a:pt x="6602" y="799"/>
                  </a:lnTo>
                  <a:lnTo>
                    <a:pt x="6725" y="860"/>
                  </a:lnTo>
                  <a:lnTo>
                    <a:pt x="6817" y="891"/>
                  </a:lnTo>
                  <a:lnTo>
                    <a:pt x="7001" y="1075"/>
                  </a:lnTo>
                  <a:lnTo>
                    <a:pt x="7063" y="1229"/>
                  </a:lnTo>
                  <a:lnTo>
                    <a:pt x="7124" y="1229"/>
                  </a:lnTo>
                  <a:lnTo>
                    <a:pt x="7186" y="1229"/>
                  </a:lnTo>
                  <a:lnTo>
                    <a:pt x="7339" y="1444"/>
                  </a:lnTo>
                  <a:lnTo>
                    <a:pt x="7431" y="1444"/>
                  </a:lnTo>
                  <a:lnTo>
                    <a:pt x="7523" y="1566"/>
                  </a:lnTo>
                  <a:lnTo>
                    <a:pt x="7462" y="1720"/>
                  </a:lnTo>
                  <a:lnTo>
                    <a:pt x="7493" y="1935"/>
                  </a:lnTo>
                  <a:lnTo>
                    <a:pt x="7431" y="2119"/>
                  </a:lnTo>
                  <a:lnTo>
                    <a:pt x="7431" y="2303"/>
                  </a:lnTo>
                  <a:lnTo>
                    <a:pt x="7677" y="2303"/>
                  </a:lnTo>
                  <a:lnTo>
                    <a:pt x="7708" y="2488"/>
                  </a:lnTo>
                  <a:lnTo>
                    <a:pt x="7646" y="2610"/>
                  </a:lnTo>
                  <a:lnTo>
                    <a:pt x="7677" y="2825"/>
                  </a:lnTo>
                  <a:lnTo>
                    <a:pt x="7769" y="2979"/>
                  </a:lnTo>
                  <a:lnTo>
                    <a:pt x="7800" y="3255"/>
                  </a:lnTo>
                  <a:lnTo>
                    <a:pt x="7769" y="3409"/>
                  </a:lnTo>
                  <a:lnTo>
                    <a:pt x="7800" y="3532"/>
                  </a:lnTo>
                  <a:lnTo>
                    <a:pt x="7800" y="3900"/>
                  </a:lnTo>
                  <a:lnTo>
                    <a:pt x="7738" y="3992"/>
                  </a:lnTo>
                  <a:lnTo>
                    <a:pt x="7830" y="4238"/>
                  </a:lnTo>
                  <a:lnTo>
                    <a:pt x="7984" y="4299"/>
                  </a:lnTo>
                  <a:lnTo>
                    <a:pt x="8137" y="4606"/>
                  </a:lnTo>
                  <a:lnTo>
                    <a:pt x="8230" y="4698"/>
                  </a:lnTo>
                  <a:lnTo>
                    <a:pt x="8230" y="4883"/>
                  </a:lnTo>
                  <a:lnTo>
                    <a:pt x="8230" y="4883"/>
                  </a:lnTo>
                  <a:lnTo>
                    <a:pt x="8107" y="4944"/>
                  </a:lnTo>
                  <a:lnTo>
                    <a:pt x="7953" y="4944"/>
                  </a:lnTo>
                  <a:lnTo>
                    <a:pt x="7861" y="4852"/>
                  </a:lnTo>
                  <a:lnTo>
                    <a:pt x="7677" y="4975"/>
                  </a:lnTo>
                  <a:lnTo>
                    <a:pt x="7554" y="4883"/>
                  </a:lnTo>
                  <a:lnTo>
                    <a:pt x="7462" y="5036"/>
                  </a:lnTo>
                  <a:lnTo>
                    <a:pt x="7339" y="4975"/>
                  </a:lnTo>
                  <a:lnTo>
                    <a:pt x="7278" y="4852"/>
                  </a:lnTo>
                  <a:lnTo>
                    <a:pt x="7155" y="5005"/>
                  </a:lnTo>
                  <a:lnTo>
                    <a:pt x="7032" y="4821"/>
                  </a:lnTo>
                  <a:lnTo>
                    <a:pt x="6940" y="4883"/>
                  </a:lnTo>
                  <a:lnTo>
                    <a:pt x="6940" y="5036"/>
                  </a:lnTo>
                  <a:lnTo>
                    <a:pt x="6909" y="5190"/>
                  </a:lnTo>
                  <a:lnTo>
                    <a:pt x="6786" y="5190"/>
                  </a:lnTo>
                  <a:lnTo>
                    <a:pt x="6694" y="5128"/>
                  </a:lnTo>
                  <a:lnTo>
                    <a:pt x="6602" y="5067"/>
                  </a:lnTo>
                  <a:lnTo>
                    <a:pt x="6694" y="5282"/>
                  </a:lnTo>
                  <a:lnTo>
                    <a:pt x="6817" y="5343"/>
                  </a:lnTo>
                  <a:lnTo>
                    <a:pt x="6664" y="5466"/>
                  </a:lnTo>
                  <a:lnTo>
                    <a:pt x="6541" y="5466"/>
                  </a:lnTo>
                  <a:lnTo>
                    <a:pt x="6418" y="5558"/>
                  </a:lnTo>
                  <a:lnTo>
                    <a:pt x="6541" y="5620"/>
                  </a:lnTo>
                  <a:lnTo>
                    <a:pt x="6541" y="5712"/>
                  </a:lnTo>
                  <a:lnTo>
                    <a:pt x="6479" y="5712"/>
                  </a:lnTo>
                  <a:lnTo>
                    <a:pt x="6449" y="5650"/>
                  </a:lnTo>
                  <a:lnTo>
                    <a:pt x="6356" y="5620"/>
                  </a:lnTo>
                  <a:lnTo>
                    <a:pt x="6295" y="5681"/>
                  </a:lnTo>
                  <a:lnTo>
                    <a:pt x="6387" y="5773"/>
                  </a:lnTo>
                  <a:lnTo>
                    <a:pt x="6479" y="5773"/>
                  </a:lnTo>
                  <a:lnTo>
                    <a:pt x="6541" y="5896"/>
                  </a:lnTo>
                  <a:lnTo>
                    <a:pt x="6510" y="5988"/>
                  </a:lnTo>
                  <a:lnTo>
                    <a:pt x="6418" y="6264"/>
                  </a:lnTo>
                  <a:lnTo>
                    <a:pt x="6449" y="6387"/>
                  </a:lnTo>
                  <a:lnTo>
                    <a:pt x="6234" y="6418"/>
                  </a:lnTo>
                  <a:lnTo>
                    <a:pt x="6418" y="6541"/>
                  </a:lnTo>
                  <a:lnTo>
                    <a:pt x="6541" y="6571"/>
                  </a:lnTo>
                  <a:lnTo>
                    <a:pt x="6602" y="6664"/>
                  </a:lnTo>
                  <a:lnTo>
                    <a:pt x="6479" y="6725"/>
                  </a:lnTo>
                  <a:lnTo>
                    <a:pt x="6571" y="6848"/>
                  </a:lnTo>
                  <a:lnTo>
                    <a:pt x="6694" y="6848"/>
                  </a:lnTo>
                  <a:lnTo>
                    <a:pt x="6541" y="7063"/>
                  </a:lnTo>
                  <a:lnTo>
                    <a:pt x="6418" y="7063"/>
                  </a:lnTo>
                  <a:lnTo>
                    <a:pt x="6326" y="7186"/>
                  </a:lnTo>
                  <a:lnTo>
                    <a:pt x="6326" y="7462"/>
                  </a:lnTo>
                  <a:lnTo>
                    <a:pt x="6172" y="7738"/>
                  </a:lnTo>
                  <a:lnTo>
                    <a:pt x="6080" y="7738"/>
                  </a:lnTo>
                  <a:lnTo>
                    <a:pt x="5896" y="7892"/>
                  </a:lnTo>
                  <a:lnTo>
                    <a:pt x="5804" y="7800"/>
                  </a:lnTo>
                  <a:lnTo>
                    <a:pt x="5773" y="7922"/>
                  </a:lnTo>
                  <a:lnTo>
                    <a:pt x="5834" y="8076"/>
                  </a:lnTo>
                  <a:lnTo>
                    <a:pt x="5650" y="8199"/>
                  </a:lnTo>
                  <a:lnTo>
                    <a:pt x="5558" y="8352"/>
                  </a:lnTo>
                  <a:lnTo>
                    <a:pt x="5466" y="8352"/>
                  </a:lnTo>
                  <a:lnTo>
                    <a:pt x="5466" y="8230"/>
                  </a:lnTo>
                  <a:lnTo>
                    <a:pt x="5343" y="8230"/>
                  </a:lnTo>
                  <a:lnTo>
                    <a:pt x="5282" y="8414"/>
                  </a:lnTo>
                  <a:lnTo>
                    <a:pt x="5282" y="8598"/>
                  </a:lnTo>
                  <a:lnTo>
                    <a:pt x="5159" y="8690"/>
                  </a:lnTo>
                  <a:lnTo>
                    <a:pt x="5098" y="8598"/>
                  </a:lnTo>
                  <a:lnTo>
                    <a:pt x="4944" y="8598"/>
                  </a:lnTo>
                  <a:lnTo>
                    <a:pt x="4883" y="8751"/>
                  </a:lnTo>
                  <a:lnTo>
                    <a:pt x="4821" y="8782"/>
                  </a:lnTo>
                  <a:lnTo>
                    <a:pt x="4760" y="8690"/>
                  </a:lnTo>
                  <a:lnTo>
                    <a:pt x="4637" y="8813"/>
                  </a:lnTo>
                  <a:lnTo>
                    <a:pt x="4575" y="8936"/>
                  </a:lnTo>
                  <a:lnTo>
                    <a:pt x="4698" y="8966"/>
                  </a:lnTo>
                  <a:lnTo>
                    <a:pt x="4698" y="9059"/>
                  </a:lnTo>
                  <a:lnTo>
                    <a:pt x="4483" y="9273"/>
                  </a:lnTo>
                  <a:lnTo>
                    <a:pt x="4330" y="9212"/>
                  </a:lnTo>
                  <a:lnTo>
                    <a:pt x="4268" y="9304"/>
                  </a:lnTo>
                  <a:lnTo>
                    <a:pt x="4361" y="9458"/>
                  </a:lnTo>
                  <a:lnTo>
                    <a:pt x="4207" y="9642"/>
                  </a:lnTo>
                  <a:lnTo>
                    <a:pt x="3961" y="9703"/>
                  </a:lnTo>
                  <a:lnTo>
                    <a:pt x="3839" y="9642"/>
                  </a:lnTo>
                  <a:lnTo>
                    <a:pt x="4023" y="9888"/>
                  </a:lnTo>
                  <a:lnTo>
                    <a:pt x="4053" y="10103"/>
                  </a:lnTo>
                  <a:lnTo>
                    <a:pt x="4023" y="10164"/>
                  </a:lnTo>
                  <a:lnTo>
                    <a:pt x="4053" y="10348"/>
                  </a:lnTo>
                  <a:lnTo>
                    <a:pt x="3992" y="10594"/>
                  </a:lnTo>
                  <a:lnTo>
                    <a:pt x="4115" y="10717"/>
                  </a:lnTo>
                  <a:lnTo>
                    <a:pt x="4115" y="10870"/>
                  </a:lnTo>
                  <a:lnTo>
                    <a:pt x="3992" y="10778"/>
                  </a:lnTo>
                  <a:lnTo>
                    <a:pt x="3961" y="10839"/>
                  </a:lnTo>
                  <a:lnTo>
                    <a:pt x="4023" y="11085"/>
                  </a:lnTo>
                  <a:lnTo>
                    <a:pt x="3900" y="11239"/>
                  </a:lnTo>
                  <a:lnTo>
                    <a:pt x="4023" y="11300"/>
                  </a:lnTo>
                  <a:lnTo>
                    <a:pt x="4023" y="11392"/>
                  </a:lnTo>
                  <a:lnTo>
                    <a:pt x="3931" y="11423"/>
                  </a:lnTo>
                  <a:lnTo>
                    <a:pt x="4023" y="11607"/>
                  </a:lnTo>
                  <a:lnTo>
                    <a:pt x="3900" y="11761"/>
                  </a:lnTo>
                  <a:lnTo>
                    <a:pt x="4023" y="11853"/>
                  </a:lnTo>
                  <a:lnTo>
                    <a:pt x="4084" y="11976"/>
                  </a:lnTo>
                  <a:lnTo>
                    <a:pt x="4207" y="12006"/>
                  </a:lnTo>
                  <a:lnTo>
                    <a:pt x="4207" y="12160"/>
                  </a:lnTo>
                  <a:lnTo>
                    <a:pt x="4268" y="12098"/>
                  </a:lnTo>
                  <a:lnTo>
                    <a:pt x="4361" y="12252"/>
                  </a:lnTo>
                  <a:lnTo>
                    <a:pt x="4514" y="12098"/>
                  </a:lnTo>
                  <a:lnTo>
                    <a:pt x="4637" y="12191"/>
                  </a:lnTo>
                  <a:lnTo>
                    <a:pt x="4668" y="12313"/>
                  </a:lnTo>
                  <a:lnTo>
                    <a:pt x="4944" y="12559"/>
                  </a:lnTo>
                  <a:lnTo>
                    <a:pt x="4913" y="12651"/>
                  </a:lnTo>
                  <a:lnTo>
                    <a:pt x="5159" y="12774"/>
                  </a:lnTo>
                  <a:lnTo>
                    <a:pt x="5159" y="12897"/>
                  </a:lnTo>
                  <a:lnTo>
                    <a:pt x="5312" y="13081"/>
                  </a:lnTo>
                  <a:lnTo>
                    <a:pt x="5220" y="13327"/>
                  </a:lnTo>
                  <a:lnTo>
                    <a:pt x="5005" y="13542"/>
                  </a:lnTo>
                  <a:lnTo>
                    <a:pt x="4944" y="13726"/>
                  </a:lnTo>
                  <a:lnTo>
                    <a:pt x="4729" y="13757"/>
                  </a:lnTo>
                  <a:lnTo>
                    <a:pt x="4575" y="13695"/>
                  </a:lnTo>
                  <a:lnTo>
                    <a:pt x="4606" y="13572"/>
                  </a:lnTo>
                  <a:lnTo>
                    <a:pt x="4422" y="13511"/>
                  </a:lnTo>
                  <a:lnTo>
                    <a:pt x="4330" y="13449"/>
                  </a:lnTo>
                  <a:lnTo>
                    <a:pt x="4330" y="13542"/>
                  </a:lnTo>
                  <a:lnTo>
                    <a:pt x="4238" y="13542"/>
                  </a:lnTo>
                  <a:lnTo>
                    <a:pt x="4176" y="13449"/>
                  </a:lnTo>
                  <a:lnTo>
                    <a:pt x="4023" y="13419"/>
                  </a:lnTo>
                  <a:lnTo>
                    <a:pt x="3961" y="13542"/>
                  </a:lnTo>
                  <a:lnTo>
                    <a:pt x="3839" y="13572"/>
                  </a:lnTo>
                  <a:lnTo>
                    <a:pt x="3777" y="13511"/>
                  </a:lnTo>
                  <a:lnTo>
                    <a:pt x="3654" y="13664"/>
                  </a:lnTo>
                  <a:lnTo>
                    <a:pt x="3531" y="13603"/>
                  </a:lnTo>
                  <a:lnTo>
                    <a:pt x="3409" y="13634"/>
                  </a:lnTo>
                  <a:lnTo>
                    <a:pt x="3409" y="13695"/>
                  </a:lnTo>
                  <a:lnTo>
                    <a:pt x="3654" y="13726"/>
                  </a:lnTo>
                  <a:lnTo>
                    <a:pt x="3716" y="13787"/>
                  </a:lnTo>
                  <a:lnTo>
                    <a:pt x="3746" y="13695"/>
                  </a:lnTo>
                  <a:lnTo>
                    <a:pt x="3961" y="13695"/>
                  </a:lnTo>
                  <a:lnTo>
                    <a:pt x="4053" y="13757"/>
                  </a:lnTo>
                  <a:lnTo>
                    <a:pt x="4238" y="13787"/>
                  </a:lnTo>
                  <a:lnTo>
                    <a:pt x="4330" y="13941"/>
                  </a:lnTo>
                  <a:lnTo>
                    <a:pt x="4483" y="13879"/>
                  </a:lnTo>
                  <a:lnTo>
                    <a:pt x="4545" y="13910"/>
                  </a:lnTo>
                  <a:lnTo>
                    <a:pt x="4698" y="13818"/>
                  </a:lnTo>
                  <a:lnTo>
                    <a:pt x="4883" y="13879"/>
                  </a:lnTo>
                  <a:lnTo>
                    <a:pt x="5005" y="13971"/>
                  </a:lnTo>
                  <a:lnTo>
                    <a:pt x="5005" y="14125"/>
                  </a:lnTo>
                  <a:lnTo>
                    <a:pt x="4913" y="14217"/>
                  </a:lnTo>
                  <a:lnTo>
                    <a:pt x="4790" y="14217"/>
                  </a:lnTo>
                  <a:lnTo>
                    <a:pt x="4637" y="14432"/>
                  </a:lnTo>
                  <a:lnTo>
                    <a:pt x="4545" y="14432"/>
                  </a:lnTo>
                  <a:lnTo>
                    <a:pt x="4575" y="14279"/>
                  </a:lnTo>
                  <a:lnTo>
                    <a:pt x="4514" y="14217"/>
                  </a:lnTo>
                  <a:lnTo>
                    <a:pt x="4453" y="14309"/>
                  </a:lnTo>
                  <a:lnTo>
                    <a:pt x="4483" y="14401"/>
                  </a:lnTo>
                  <a:lnTo>
                    <a:pt x="4391" y="14401"/>
                  </a:lnTo>
                  <a:lnTo>
                    <a:pt x="4268" y="14524"/>
                  </a:lnTo>
                  <a:lnTo>
                    <a:pt x="4268" y="14708"/>
                  </a:lnTo>
                  <a:lnTo>
                    <a:pt x="4115" y="14586"/>
                  </a:lnTo>
                  <a:lnTo>
                    <a:pt x="4115" y="14708"/>
                  </a:lnTo>
                  <a:lnTo>
                    <a:pt x="4023" y="14770"/>
                  </a:lnTo>
                  <a:lnTo>
                    <a:pt x="3992" y="14739"/>
                  </a:lnTo>
                  <a:lnTo>
                    <a:pt x="3931" y="14739"/>
                  </a:lnTo>
                  <a:lnTo>
                    <a:pt x="3808" y="14862"/>
                  </a:lnTo>
                  <a:lnTo>
                    <a:pt x="3961" y="14862"/>
                  </a:lnTo>
                  <a:lnTo>
                    <a:pt x="4115" y="15015"/>
                  </a:lnTo>
                  <a:lnTo>
                    <a:pt x="3808" y="15015"/>
                  </a:lnTo>
                  <a:lnTo>
                    <a:pt x="4053" y="15108"/>
                  </a:lnTo>
                  <a:lnTo>
                    <a:pt x="4053" y="15230"/>
                  </a:lnTo>
                  <a:lnTo>
                    <a:pt x="3961" y="15415"/>
                  </a:lnTo>
                  <a:lnTo>
                    <a:pt x="4146" y="15568"/>
                  </a:lnTo>
                  <a:lnTo>
                    <a:pt x="3961" y="15599"/>
                  </a:lnTo>
                  <a:lnTo>
                    <a:pt x="3777" y="15537"/>
                  </a:lnTo>
                  <a:lnTo>
                    <a:pt x="3869" y="15691"/>
                  </a:lnTo>
                  <a:lnTo>
                    <a:pt x="3777" y="15845"/>
                  </a:lnTo>
                  <a:lnTo>
                    <a:pt x="3961" y="15937"/>
                  </a:lnTo>
                  <a:lnTo>
                    <a:pt x="3839" y="16090"/>
                  </a:lnTo>
                  <a:lnTo>
                    <a:pt x="3961" y="16244"/>
                  </a:lnTo>
                  <a:lnTo>
                    <a:pt x="3808" y="16397"/>
                  </a:lnTo>
                  <a:lnTo>
                    <a:pt x="3808" y="16581"/>
                  </a:lnTo>
                  <a:lnTo>
                    <a:pt x="3961" y="16704"/>
                  </a:lnTo>
                  <a:lnTo>
                    <a:pt x="3900" y="16827"/>
                  </a:lnTo>
                  <a:lnTo>
                    <a:pt x="3869" y="17226"/>
                  </a:lnTo>
                  <a:lnTo>
                    <a:pt x="3716" y="17380"/>
                  </a:lnTo>
                  <a:lnTo>
                    <a:pt x="3654" y="17687"/>
                  </a:lnTo>
                  <a:lnTo>
                    <a:pt x="3501" y="17902"/>
                  </a:lnTo>
                  <a:lnTo>
                    <a:pt x="3409" y="17810"/>
                  </a:lnTo>
                  <a:lnTo>
                    <a:pt x="3255" y="17748"/>
                  </a:lnTo>
                  <a:lnTo>
                    <a:pt x="3071" y="17840"/>
                  </a:lnTo>
                  <a:lnTo>
                    <a:pt x="2764" y="17779"/>
                  </a:lnTo>
                  <a:lnTo>
                    <a:pt x="2733" y="17656"/>
                  </a:lnTo>
                  <a:lnTo>
                    <a:pt x="2672" y="17933"/>
                  </a:lnTo>
                  <a:lnTo>
                    <a:pt x="2426" y="17963"/>
                  </a:lnTo>
                  <a:lnTo>
                    <a:pt x="2303" y="18240"/>
                  </a:lnTo>
                  <a:lnTo>
                    <a:pt x="2395" y="18301"/>
                  </a:lnTo>
                  <a:lnTo>
                    <a:pt x="2395" y="18455"/>
                  </a:lnTo>
                  <a:lnTo>
                    <a:pt x="2242" y="18577"/>
                  </a:lnTo>
                  <a:lnTo>
                    <a:pt x="2027" y="18516"/>
                  </a:lnTo>
                  <a:lnTo>
                    <a:pt x="1597" y="18639"/>
                  </a:lnTo>
                  <a:lnTo>
                    <a:pt x="1443" y="18639"/>
                  </a:lnTo>
                  <a:lnTo>
                    <a:pt x="1351" y="18547"/>
                  </a:lnTo>
                  <a:lnTo>
                    <a:pt x="1443" y="18393"/>
                  </a:lnTo>
                  <a:lnTo>
                    <a:pt x="1382" y="18025"/>
                  </a:lnTo>
                  <a:lnTo>
                    <a:pt x="1198" y="17963"/>
                  </a:lnTo>
                  <a:lnTo>
                    <a:pt x="1167" y="17810"/>
                  </a:lnTo>
                  <a:lnTo>
                    <a:pt x="1075" y="17748"/>
                  </a:lnTo>
                  <a:lnTo>
                    <a:pt x="1106" y="17718"/>
                  </a:lnTo>
                  <a:lnTo>
                    <a:pt x="1290" y="17687"/>
                  </a:lnTo>
                  <a:lnTo>
                    <a:pt x="1413" y="17441"/>
                  </a:lnTo>
                  <a:lnTo>
                    <a:pt x="1382" y="17257"/>
                  </a:lnTo>
                  <a:lnTo>
                    <a:pt x="1198" y="17349"/>
                  </a:lnTo>
                  <a:lnTo>
                    <a:pt x="1044" y="17196"/>
                  </a:lnTo>
                  <a:lnTo>
                    <a:pt x="983" y="17042"/>
                  </a:lnTo>
                  <a:lnTo>
                    <a:pt x="829" y="16981"/>
                  </a:lnTo>
                  <a:lnTo>
                    <a:pt x="829" y="16735"/>
                  </a:lnTo>
                  <a:lnTo>
                    <a:pt x="676" y="16428"/>
                  </a:lnTo>
                  <a:lnTo>
                    <a:pt x="614" y="16367"/>
                  </a:lnTo>
                  <a:lnTo>
                    <a:pt x="522" y="16152"/>
                  </a:lnTo>
                  <a:lnTo>
                    <a:pt x="399" y="16121"/>
                  </a:lnTo>
                  <a:lnTo>
                    <a:pt x="307" y="15998"/>
                  </a:lnTo>
                  <a:lnTo>
                    <a:pt x="369" y="15906"/>
                  </a:lnTo>
                  <a:lnTo>
                    <a:pt x="399" y="15722"/>
                  </a:lnTo>
                  <a:lnTo>
                    <a:pt x="338" y="15599"/>
                  </a:lnTo>
                  <a:lnTo>
                    <a:pt x="369" y="15476"/>
                  </a:lnTo>
                  <a:lnTo>
                    <a:pt x="522" y="15323"/>
                  </a:lnTo>
                  <a:lnTo>
                    <a:pt x="492" y="15230"/>
                  </a:lnTo>
                  <a:lnTo>
                    <a:pt x="338" y="15169"/>
                  </a:lnTo>
                  <a:lnTo>
                    <a:pt x="399" y="15077"/>
                  </a:lnTo>
                  <a:lnTo>
                    <a:pt x="307" y="15077"/>
                  </a:lnTo>
                  <a:lnTo>
                    <a:pt x="277" y="15200"/>
                  </a:lnTo>
                  <a:lnTo>
                    <a:pt x="399" y="15323"/>
                  </a:lnTo>
                  <a:lnTo>
                    <a:pt x="215" y="15415"/>
                  </a:lnTo>
                  <a:lnTo>
                    <a:pt x="246" y="15230"/>
                  </a:lnTo>
                  <a:lnTo>
                    <a:pt x="215" y="15169"/>
                  </a:lnTo>
                  <a:lnTo>
                    <a:pt x="92" y="15108"/>
                  </a:lnTo>
                  <a:lnTo>
                    <a:pt x="92" y="14831"/>
                  </a:lnTo>
                  <a:lnTo>
                    <a:pt x="31" y="14739"/>
                  </a:lnTo>
                  <a:lnTo>
                    <a:pt x="0" y="14401"/>
                  </a:lnTo>
                  <a:lnTo>
                    <a:pt x="123" y="14309"/>
                  </a:lnTo>
                  <a:lnTo>
                    <a:pt x="123" y="14309"/>
                  </a:lnTo>
                  <a:close/>
                  <a:moveTo>
                    <a:pt x="4944" y="13787"/>
                  </a:moveTo>
                  <a:lnTo>
                    <a:pt x="5067" y="13971"/>
                  </a:lnTo>
                  <a:lnTo>
                    <a:pt x="5128" y="14033"/>
                  </a:lnTo>
                  <a:lnTo>
                    <a:pt x="5128" y="13818"/>
                  </a:lnTo>
                  <a:lnTo>
                    <a:pt x="5282" y="13695"/>
                  </a:lnTo>
                  <a:lnTo>
                    <a:pt x="5282" y="13542"/>
                  </a:lnTo>
                  <a:lnTo>
                    <a:pt x="5098" y="13542"/>
                  </a:lnTo>
                  <a:lnTo>
                    <a:pt x="4944" y="13787"/>
                  </a:lnTo>
                  <a:close/>
                  <a:moveTo>
                    <a:pt x="185" y="15445"/>
                  </a:moveTo>
                  <a:lnTo>
                    <a:pt x="185" y="15568"/>
                  </a:lnTo>
                  <a:lnTo>
                    <a:pt x="246" y="15568"/>
                  </a:lnTo>
                  <a:lnTo>
                    <a:pt x="277" y="15415"/>
                  </a:lnTo>
                  <a:lnTo>
                    <a:pt x="185" y="15445"/>
                  </a:lnTo>
                  <a:close/>
                  <a:moveTo>
                    <a:pt x="5650" y="14923"/>
                  </a:moveTo>
                  <a:lnTo>
                    <a:pt x="5712" y="15077"/>
                  </a:lnTo>
                  <a:lnTo>
                    <a:pt x="5804" y="14954"/>
                  </a:lnTo>
                  <a:lnTo>
                    <a:pt x="5712" y="14893"/>
                  </a:lnTo>
                  <a:close/>
                  <a:moveTo>
                    <a:pt x="5712" y="15691"/>
                  </a:moveTo>
                  <a:lnTo>
                    <a:pt x="5773" y="15783"/>
                  </a:lnTo>
                  <a:lnTo>
                    <a:pt x="5865" y="15691"/>
                  </a:lnTo>
                  <a:lnTo>
                    <a:pt x="6019" y="15660"/>
                  </a:lnTo>
                  <a:lnTo>
                    <a:pt x="5988" y="15599"/>
                  </a:lnTo>
                  <a:lnTo>
                    <a:pt x="5804" y="15599"/>
                  </a:lnTo>
                  <a:lnTo>
                    <a:pt x="5712" y="15691"/>
                  </a:lnTo>
                  <a:close/>
                  <a:moveTo>
                    <a:pt x="5159" y="16981"/>
                  </a:moveTo>
                  <a:lnTo>
                    <a:pt x="5343" y="16919"/>
                  </a:lnTo>
                  <a:lnTo>
                    <a:pt x="5374" y="16827"/>
                  </a:lnTo>
                  <a:lnTo>
                    <a:pt x="5312" y="16766"/>
                  </a:lnTo>
                  <a:lnTo>
                    <a:pt x="5343" y="16674"/>
                  </a:lnTo>
                  <a:lnTo>
                    <a:pt x="5558" y="16520"/>
                  </a:lnTo>
                  <a:lnTo>
                    <a:pt x="5558" y="16428"/>
                  </a:lnTo>
                  <a:lnTo>
                    <a:pt x="5681" y="16274"/>
                  </a:lnTo>
                  <a:lnTo>
                    <a:pt x="5681" y="16213"/>
                  </a:lnTo>
                  <a:lnTo>
                    <a:pt x="5558" y="16090"/>
                  </a:lnTo>
                  <a:lnTo>
                    <a:pt x="5620" y="15967"/>
                  </a:lnTo>
                  <a:lnTo>
                    <a:pt x="5650" y="15875"/>
                  </a:lnTo>
                  <a:lnTo>
                    <a:pt x="5712" y="15783"/>
                  </a:lnTo>
                  <a:lnTo>
                    <a:pt x="5620" y="15722"/>
                  </a:lnTo>
                  <a:lnTo>
                    <a:pt x="5527" y="15783"/>
                  </a:lnTo>
                  <a:lnTo>
                    <a:pt x="5343" y="15783"/>
                  </a:lnTo>
                  <a:lnTo>
                    <a:pt x="5220" y="15937"/>
                  </a:lnTo>
                  <a:lnTo>
                    <a:pt x="5159" y="16059"/>
                  </a:lnTo>
                  <a:lnTo>
                    <a:pt x="5036" y="16182"/>
                  </a:lnTo>
                  <a:lnTo>
                    <a:pt x="5098" y="16367"/>
                  </a:lnTo>
                  <a:lnTo>
                    <a:pt x="5036" y="16428"/>
                  </a:lnTo>
                  <a:lnTo>
                    <a:pt x="5190" y="16643"/>
                  </a:lnTo>
                  <a:lnTo>
                    <a:pt x="5251" y="16643"/>
                  </a:lnTo>
                  <a:lnTo>
                    <a:pt x="5220" y="16766"/>
                  </a:lnTo>
                  <a:lnTo>
                    <a:pt x="5128" y="16889"/>
                  </a:lnTo>
                  <a:lnTo>
                    <a:pt x="5128" y="16950"/>
                  </a:lnTo>
                  <a:close/>
                  <a:moveTo>
                    <a:pt x="3931" y="17472"/>
                  </a:moveTo>
                  <a:lnTo>
                    <a:pt x="3931" y="17625"/>
                  </a:lnTo>
                  <a:lnTo>
                    <a:pt x="3931" y="17748"/>
                  </a:lnTo>
                  <a:lnTo>
                    <a:pt x="3992" y="17779"/>
                  </a:lnTo>
                  <a:lnTo>
                    <a:pt x="4053" y="17656"/>
                  </a:lnTo>
                  <a:lnTo>
                    <a:pt x="4146" y="17380"/>
                  </a:lnTo>
                  <a:lnTo>
                    <a:pt x="4176" y="17103"/>
                  </a:lnTo>
                  <a:lnTo>
                    <a:pt x="4268" y="16827"/>
                  </a:lnTo>
                  <a:lnTo>
                    <a:pt x="4299" y="16581"/>
                  </a:lnTo>
                  <a:lnTo>
                    <a:pt x="4207" y="16489"/>
                  </a:lnTo>
                  <a:lnTo>
                    <a:pt x="4084" y="16643"/>
                  </a:lnTo>
                  <a:lnTo>
                    <a:pt x="4115" y="16704"/>
                  </a:lnTo>
                  <a:lnTo>
                    <a:pt x="4053" y="16950"/>
                  </a:lnTo>
                  <a:lnTo>
                    <a:pt x="3992" y="17011"/>
                  </a:lnTo>
                  <a:close/>
                </a:path>
              </a:pathLst>
            </a:custGeom>
            <a:solidFill>
              <a:schemeClr val="lt1"/>
            </a:solidFill>
            <a:ln>
              <a:noFill/>
            </a:ln>
          </p:spPr>
        </p:sp>
        <p:sp>
          <p:nvSpPr>
            <p:cNvPr id="578" name="Google Shape;578;p88"/>
            <p:cNvSpPr/>
            <p:nvPr/>
          </p:nvSpPr>
          <p:spPr>
            <a:xfrm>
              <a:off x="6866280" y="1111680"/>
              <a:ext cx="653410" cy="1168910"/>
            </a:xfrm>
            <a:custGeom>
              <a:rect b="b" l="l" r="r" t="t"/>
              <a:pathLst>
                <a:path extrusionOk="0" h="14832" w="8292">
                  <a:moveTo>
                    <a:pt x="6572" y="13726"/>
                  </a:moveTo>
                  <a:lnTo>
                    <a:pt x="6541" y="13480"/>
                  </a:lnTo>
                  <a:lnTo>
                    <a:pt x="6910" y="13112"/>
                  </a:lnTo>
                  <a:lnTo>
                    <a:pt x="7094" y="13020"/>
                  </a:lnTo>
                  <a:lnTo>
                    <a:pt x="7340" y="12651"/>
                  </a:lnTo>
                  <a:lnTo>
                    <a:pt x="7555" y="12313"/>
                  </a:lnTo>
                  <a:lnTo>
                    <a:pt x="7739" y="11884"/>
                  </a:lnTo>
                  <a:lnTo>
                    <a:pt x="8077" y="11331"/>
                  </a:lnTo>
                  <a:lnTo>
                    <a:pt x="8291" y="10747"/>
                  </a:lnTo>
                  <a:lnTo>
                    <a:pt x="8261" y="10502"/>
                  </a:lnTo>
                  <a:lnTo>
                    <a:pt x="7892" y="10072"/>
                  </a:lnTo>
                  <a:lnTo>
                    <a:pt x="7677" y="10011"/>
                  </a:lnTo>
                  <a:lnTo>
                    <a:pt x="7309" y="9458"/>
                  </a:lnTo>
                  <a:lnTo>
                    <a:pt x="7370" y="9212"/>
                  </a:lnTo>
                  <a:lnTo>
                    <a:pt x="7524" y="8997"/>
                  </a:lnTo>
                  <a:lnTo>
                    <a:pt x="7493" y="8782"/>
                  </a:lnTo>
                  <a:lnTo>
                    <a:pt x="7247" y="8598"/>
                  </a:lnTo>
                  <a:lnTo>
                    <a:pt x="7155" y="8414"/>
                  </a:lnTo>
                  <a:lnTo>
                    <a:pt x="7155" y="8107"/>
                  </a:lnTo>
                  <a:lnTo>
                    <a:pt x="7217" y="8015"/>
                  </a:lnTo>
                  <a:lnTo>
                    <a:pt x="7155" y="7861"/>
                  </a:lnTo>
                  <a:lnTo>
                    <a:pt x="6940" y="7830"/>
                  </a:lnTo>
                  <a:lnTo>
                    <a:pt x="6848" y="7708"/>
                  </a:lnTo>
                  <a:lnTo>
                    <a:pt x="6848" y="7431"/>
                  </a:lnTo>
                  <a:lnTo>
                    <a:pt x="6971" y="7278"/>
                  </a:lnTo>
                  <a:lnTo>
                    <a:pt x="6787" y="7216"/>
                  </a:lnTo>
                  <a:lnTo>
                    <a:pt x="6787" y="7093"/>
                  </a:lnTo>
                  <a:lnTo>
                    <a:pt x="6818" y="6541"/>
                  </a:lnTo>
                  <a:lnTo>
                    <a:pt x="6971" y="6510"/>
                  </a:lnTo>
                  <a:lnTo>
                    <a:pt x="6603" y="5650"/>
                  </a:lnTo>
                  <a:lnTo>
                    <a:pt x="6265" y="5036"/>
                  </a:lnTo>
                  <a:lnTo>
                    <a:pt x="6173" y="4791"/>
                  </a:lnTo>
                  <a:lnTo>
                    <a:pt x="5989" y="4576"/>
                  </a:lnTo>
                  <a:lnTo>
                    <a:pt x="6142" y="4207"/>
                  </a:lnTo>
                  <a:lnTo>
                    <a:pt x="6296" y="3931"/>
                  </a:lnTo>
                  <a:lnTo>
                    <a:pt x="6357" y="3685"/>
                  </a:lnTo>
                  <a:lnTo>
                    <a:pt x="6265" y="3593"/>
                  </a:lnTo>
                  <a:lnTo>
                    <a:pt x="5896" y="3347"/>
                  </a:lnTo>
                  <a:lnTo>
                    <a:pt x="5835" y="3194"/>
                  </a:lnTo>
                  <a:lnTo>
                    <a:pt x="5712" y="3010"/>
                  </a:lnTo>
                  <a:lnTo>
                    <a:pt x="5467" y="2887"/>
                  </a:lnTo>
                  <a:lnTo>
                    <a:pt x="5344" y="2887"/>
                  </a:lnTo>
                  <a:lnTo>
                    <a:pt x="5221" y="2518"/>
                  </a:lnTo>
                  <a:lnTo>
                    <a:pt x="5098" y="2365"/>
                  </a:lnTo>
                  <a:lnTo>
                    <a:pt x="5159" y="2088"/>
                  </a:lnTo>
                  <a:lnTo>
                    <a:pt x="5190" y="1873"/>
                  </a:lnTo>
                  <a:lnTo>
                    <a:pt x="5067" y="1812"/>
                  </a:lnTo>
                  <a:lnTo>
                    <a:pt x="5190" y="1720"/>
                  </a:lnTo>
                  <a:lnTo>
                    <a:pt x="5405" y="1659"/>
                  </a:lnTo>
                  <a:lnTo>
                    <a:pt x="5374" y="1290"/>
                  </a:lnTo>
                  <a:lnTo>
                    <a:pt x="5528" y="1075"/>
                  </a:lnTo>
                  <a:lnTo>
                    <a:pt x="5559" y="891"/>
                  </a:lnTo>
                  <a:lnTo>
                    <a:pt x="5405" y="737"/>
                  </a:lnTo>
                  <a:lnTo>
                    <a:pt x="5344" y="584"/>
                  </a:lnTo>
                  <a:lnTo>
                    <a:pt x="5067" y="553"/>
                  </a:lnTo>
                  <a:lnTo>
                    <a:pt x="4883" y="492"/>
                  </a:lnTo>
                  <a:lnTo>
                    <a:pt x="4791" y="369"/>
                  </a:lnTo>
                  <a:lnTo>
                    <a:pt x="4576" y="123"/>
                  </a:lnTo>
                  <a:lnTo>
                    <a:pt x="4423" y="0"/>
                  </a:lnTo>
                  <a:lnTo>
                    <a:pt x="4085" y="0"/>
                  </a:lnTo>
                  <a:lnTo>
                    <a:pt x="3931" y="154"/>
                  </a:lnTo>
                  <a:lnTo>
                    <a:pt x="3931" y="246"/>
                  </a:lnTo>
                  <a:lnTo>
                    <a:pt x="3808" y="277"/>
                  </a:lnTo>
                  <a:lnTo>
                    <a:pt x="3593" y="215"/>
                  </a:lnTo>
                  <a:lnTo>
                    <a:pt x="3409" y="307"/>
                  </a:lnTo>
                  <a:lnTo>
                    <a:pt x="3409" y="400"/>
                  </a:lnTo>
                  <a:lnTo>
                    <a:pt x="3286" y="584"/>
                  </a:lnTo>
                  <a:lnTo>
                    <a:pt x="3194" y="645"/>
                  </a:lnTo>
                  <a:lnTo>
                    <a:pt x="3256" y="768"/>
                  </a:lnTo>
                  <a:lnTo>
                    <a:pt x="3225" y="891"/>
                  </a:lnTo>
                  <a:lnTo>
                    <a:pt x="3164" y="1321"/>
                  </a:lnTo>
                  <a:lnTo>
                    <a:pt x="3256" y="1566"/>
                  </a:lnTo>
                  <a:lnTo>
                    <a:pt x="3317" y="1720"/>
                  </a:lnTo>
                  <a:lnTo>
                    <a:pt x="3256" y="1812"/>
                  </a:lnTo>
                  <a:lnTo>
                    <a:pt x="3102" y="1904"/>
                  </a:lnTo>
                  <a:lnTo>
                    <a:pt x="2979" y="1904"/>
                  </a:lnTo>
                  <a:lnTo>
                    <a:pt x="2826" y="2027"/>
                  </a:lnTo>
                  <a:lnTo>
                    <a:pt x="2734" y="2088"/>
                  </a:lnTo>
                  <a:lnTo>
                    <a:pt x="2642" y="2273"/>
                  </a:lnTo>
                  <a:lnTo>
                    <a:pt x="2457" y="2242"/>
                  </a:lnTo>
                  <a:lnTo>
                    <a:pt x="2181" y="2058"/>
                  </a:lnTo>
                  <a:lnTo>
                    <a:pt x="1997" y="2058"/>
                  </a:lnTo>
                  <a:lnTo>
                    <a:pt x="1905" y="2181"/>
                  </a:lnTo>
                  <a:lnTo>
                    <a:pt x="1690" y="2365"/>
                  </a:lnTo>
                  <a:lnTo>
                    <a:pt x="1291" y="2365"/>
                  </a:lnTo>
                  <a:lnTo>
                    <a:pt x="1106" y="2211"/>
                  </a:lnTo>
                  <a:lnTo>
                    <a:pt x="953" y="2027"/>
                  </a:lnTo>
                  <a:lnTo>
                    <a:pt x="891" y="1873"/>
                  </a:lnTo>
                  <a:lnTo>
                    <a:pt x="554" y="1566"/>
                  </a:lnTo>
                  <a:lnTo>
                    <a:pt x="431" y="1382"/>
                  </a:lnTo>
                  <a:lnTo>
                    <a:pt x="277" y="1382"/>
                  </a:lnTo>
                  <a:lnTo>
                    <a:pt x="154" y="1474"/>
                  </a:lnTo>
                  <a:lnTo>
                    <a:pt x="124" y="1597"/>
                  </a:lnTo>
                  <a:lnTo>
                    <a:pt x="185" y="1720"/>
                  </a:lnTo>
                  <a:lnTo>
                    <a:pt x="124" y="1781"/>
                  </a:lnTo>
                  <a:lnTo>
                    <a:pt x="62" y="1720"/>
                  </a:lnTo>
                  <a:lnTo>
                    <a:pt x="1" y="1781"/>
                  </a:lnTo>
                  <a:lnTo>
                    <a:pt x="154" y="1935"/>
                  </a:lnTo>
                  <a:lnTo>
                    <a:pt x="369" y="2058"/>
                  </a:lnTo>
                  <a:lnTo>
                    <a:pt x="646" y="2395"/>
                  </a:lnTo>
                  <a:lnTo>
                    <a:pt x="861" y="2549"/>
                  </a:lnTo>
                  <a:lnTo>
                    <a:pt x="1198" y="2580"/>
                  </a:lnTo>
                  <a:lnTo>
                    <a:pt x="1321" y="2641"/>
                  </a:lnTo>
                  <a:lnTo>
                    <a:pt x="1444" y="2672"/>
                  </a:lnTo>
                  <a:lnTo>
                    <a:pt x="1598" y="2856"/>
                  </a:lnTo>
                  <a:lnTo>
                    <a:pt x="1659" y="3010"/>
                  </a:lnTo>
                  <a:lnTo>
                    <a:pt x="1720" y="3010"/>
                  </a:lnTo>
                  <a:lnTo>
                    <a:pt x="1782" y="3010"/>
                  </a:lnTo>
                  <a:lnTo>
                    <a:pt x="1935" y="3225"/>
                  </a:lnTo>
                  <a:lnTo>
                    <a:pt x="2027" y="3225"/>
                  </a:lnTo>
                  <a:lnTo>
                    <a:pt x="2120" y="3347"/>
                  </a:lnTo>
                  <a:lnTo>
                    <a:pt x="2058" y="3470"/>
                  </a:lnTo>
                  <a:lnTo>
                    <a:pt x="2089" y="3716"/>
                  </a:lnTo>
                  <a:lnTo>
                    <a:pt x="2027" y="3900"/>
                  </a:lnTo>
                  <a:lnTo>
                    <a:pt x="2058" y="4084"/>
                  </a:lnTo>
                  <a:lnTo>
                    <a:pt x="2273" y="4084"/>
                  </a:lnTo>
                  <a:lnTo>
                    <a:pt x="2304" y="4269"/>
                  </a:lnTo>
                  <a:lnTo>
                    <a:pt x="2242" y="4391"/>
                  </a:lnTo>
                  <a:lnTo>
                    <a:pt x="2273" y="4606"/>
                  </a:lnTo>
                  <a:lnTo>
                    <a:pt x="2365" y="4760"/>
                  </a:lnTo>
                  <a:lnTo>
                    <a:pt x="2396" y="5036"/>
                  </a:lnTo>
                  <a:lnTo>
                    <a:pt x="2365" y="5190"/>
                  </a:lnTo>
                  <a:lnTo>
                    <a:pt x="2396" y="5313"/>
                  </a:lnTo>
                  <a:lnTo>
                    <a:pt x="2396" y="5681"/>
                  </a:lnTo>
                  <a:lnTo>
                    <a:pt x="2335" y="5773"/>
                  </a:lnTo>
                  <a:lnTo>
                    <a:pt x="2427" y="6019"/>
                  </a:lnTo>
                  <a:lnTo>
                    <a:pt x="2580" y="6080"/>
                  </a:lnTo>
                  <a:lnTo>
                    <a:pt x="2734" y="6387"/>
                  </a:lnTo>
                  <a:lnTo>
                    <a:pt x="2826" y="6479"/>
                  </a:lnTo>
                  <a:lnTo>
                    <a:pt x="2826" y="6664"/>
                  </a:lnTo>
                  <a:lnTo>
                    <a:pt x="2887" y="6725"/>
                  </a:lnTo>
                  <a:lnTo>
                    <a:pt x="3041" y="6725"/>
                  </a:lnTo>
                  <a:lnTo>
                    <a:pt x="3194" y="6879"/>
                  </a:lnTo>
                  <a:lnTo>
                    <a:pt x="3501" y="6879"/>
                  </a:lnTo>
                  <a:lnTo>
                    <a:pt x="3716" y="7093"/>
                  </a:lnTo>
                  <a:lnTo>
                    <a:pt x="3593" y="7124"/>
                  </a:lnTo>
                  <a:lnTo>
                    <a:pt x="3686" y="7247"/>
                  </a:lnTo>
                  <a:lnTo>
                    <a:pt x="3686" y="7493"/>
                  </a:lnTo>
                  <a:lnTo>
                    <a:pt x="3624" y="7554"/>
                  </a:lnTo>
                  <a:lnTo>
                    <a:pt x="3870" y="7769"/>
                  </a:lnTo>
                  <a:lnTo>
                    <a:pt x="3686" y="7738"/>
                  </a:lnTo>
                  <a:lnTo>
                    <a:pt x="3624" y="7769"/>
                  </a:lnTo>
                  <a:lnTo>
                    <a:pt x="3839" y="7953"/>
                  </a:lnTo>
                  <a:lnTo>
                    <a:pt x="3839" y="8045"/>
                  </a:lnTo>
                  <a:lnTo>
                    <a:pt x="3593" y="7892"/>
                  </a:lnTo>
                  <a:lnTo>
                    <a:pt x="3379" y="7892"/>
                  </a:lnTo>
                  <a:lnTo>
                    <a:pt x="3164" y="8045"/>
                  </a:lnTo>
                  <a:lnTo>
                    <a:pt x="3164" y="8168"/>
                  </a:lnTo>
                  <a:lnTo>
                    <a:pt x="3010" y="8352"/>
                  </a:lnTo>
                  <a:lnTo>
                    <a:pt x="3010" y="8475"/>
                  </a:lnTo>
                  <a:lnTo>
                    <a:pt x="2949" y="8506"/>
                  </a:lnTo>
                  <a:lnTo>
                    <a:pt x="2703" y="8782"/>
                  </a:lnTo>
                  <a:lnTo>
                    <a:pt x="2642" y="9059"/>
                  </a:lnTo>
                  <a:lnTo>
                    <a:pt x="2580" y="9059"/>
                  </a:lnTo>
                  <a:lnTo>
                    <a:pt x="2549" y="8967"/>
                  </a:lnTo>
                  <a:lnTo>
                    <a:pt x="2457" y="8967"/>
                  </a:lnTo>
                  <a:lnTo>
                    <a:pt x="2519" y="9120"/>
                  </a:lnTo>
                  <a:lnTo>
                    <a:pt x="2488" y="9274"/>
                  </a:lnTo>
                  <a:lnTo>
                    <a:pt x="2304" y="9274"/>
                  </a:lnTo>
                  <a:lnTo>
                    <a:pt x="2212" y="9427"/>
                  </a:lnTo>
                  <a:lnTo>
                    <a:pt x="2273" y="9642"/>
                  </a:lnTo>
                  <a:lnTo>
                    <a:pt x="2365" y="9703"/>
                  </a:lnTo>
                  <a:lnTo>
                    <a:pt x="2181" y="9642"/>
                  </a:lnTo>
                  <a:lnTo>
                    <a:pt x="2120" y="9581"/>
                  </a:lnTo>
                  <a:lnTo>
                    <a:pt x="1997" y="9611"/>
                  </a:lnTo>
                  <a:lnTo>
                    <a:pt x="1935" y="9796"/>
                  </a:lnTo>
                  <a:lnTo>
                    <a:pt x="1966" y="9888"/>
                  </a:lnTo>
                  <a:lnTo>
                    <a:pt x="1874" y="9826"/>
                  </a:lnTo>
                  <a:lnTo>
                    <a:pt x="1813" y="9888"/>
                  </a:lnTo>
                  <a:lnTo>
                    <a:pt x="1935" y="10011"/>
                  </a:lnTo>
                  <a:lnTo>
                    <a:pt x="1935" y="10072"/>
                  </a:lnTo>
                  <a:lnTo>
                    <a:pt x="1843" y="10195"/>
                  </a:lnTo>
                  <a:lnTo>
                    <a:pt x="1782" y="10287"/>
                  </a:lnTo>
                  <a:lnTo>
                    <a:pt x="1628" y="10379"/>
                  </a:lnTo>
                  <a:lnTo>
                    <a:pt x="1567" y="10318"/>
                  </a:lnTo>
                  <a:lnTo>
                    <a:pt x="1536" y="10256"/>
                  </a:lnTo>
                  <a:lnTo>
                    <a:pt x="1444" y="10225"/>
                  </a:lnTo>
                  <a:lnTo>
                    <a:pt x="1321" y="10256"/>
                  </a:lnTo>
                  <a:lnTo>
                    <a:pt x="1352" y="10410"/>
                  </a:lnTo>
                  <a:lnTo>
                    <a:pt x="1260" y="10502"/>
                  </a:lnTo>
                  <a:lnTo>
                    <a:pt x="1321" y="10655"/>
                  </a:lnTo>
                  <a:lnTo>
                    <a:pt x="1260" y="10809"/>
                  </a:lnTo>
                  <a:lnTo>
                    <a:pt x="1198" y="10809"/>
                  </a:lnTo>
                  <a:lnTo>
                    <a:pt x="1106" y="10962"/>
                  </a:lnTo>
                  <a:lnTo>
                    <a:pt x="1168" y="11116"/>
                  </a:lnTo>
                  <a:lnTo>
                    <a:pt x="1229" y="11147"/>
                  </a:lnTo>
                  <a:lnTo>
                    <a:pt x="1168" y="11300"/>
                  </a:lnTo>
                  <a:lnTo>
                    <a:pt x="1198" y="11423"/>
                  </a:lnTo>
                  <a:lnTo>
                    <a:pt x="1291" y="11362"/>
                  </a:lnTo>
                  <a:lnTo>
                    <a:pt x="1383" y="11454"/>
                  </a:lnTo>
                  <a:lnTo>
                    <a:pt x="1352" y="11638"/>
                  </a:lnTo>
                  <a:lnTo>
                    <a:pt x="1321" y="11730"/>
                  </a:lnTo>
                  <a:lnTo>
                    <a:pt x="1383" y="11884"/>
                  </a:lnTo>
                  <a:lnTo>
                    <a:pt x="1352" y="11945"/>
                  </a:lnTo>
                  <a:lnTo>
                    <a:pt x="1505" y="12221"/>
                  </a:lnTo>
                  <a:lnTo>
                    <a:pt x="1598" y="12283"/>
                  </a:lnTo>
                  <a:lnTo>
                    <a:pt x="1536" y="12406"/>
                  </a:lnTo>
                  <a:lnTo>
                    <a:pt x="1659" y="12590"/>
                  </a:lnTo>
                  <a:lnTo>
                    <a:pt x="1536" y="12651"/>
                  </a:lnTo>
                  <a:lnTo>
                    <a:pt x="1567" y="12897"/>
                  </a:lnTo>
                  <a:lnTo>
                    <a:pt x="1505" y="12989"/>
                  </a:lnTo>
                  <a:lnTo>
                    <a:pt x="1505" y="13327"/>
                  </a:lnTo>
                  <a:lnTo>
                    <a:pt x="1598" y="13450"/>
                  </a:lnTo>
                  <a:lnTo>
                    <a:pt x="1505" y="13634"/>
                  </a:lnTo>
                  <a:lnTo>
                    <a:pt x="1505" y="13757"/>
                  </a:lnTo>
                  <a:lnTo>
                    <a:pt x="1567" y="13849"/>
                  </a:lnTo>
                  <a:lnTo>
                    <a:pt x="1782" y="13757"/>
                  </a:lnTo>
                  <a:lnTo>
                    <a:pt x="1874" y="13818"/>
                  </a:lnTo>
                  <a:lnTo>
                    <a:pt x="1905" y="13695"/>
                  </a:lnTo>
                  <a:lnTo>
                    <a:pt x="2089" y="13910"/>
                  </a:lnTo>
                  <a:lnTo>
                    <a:pt x="2212" y="13879"/>
                  </a:lnTo>
                  <a:lnTo>
                    <a:pt x="2335" y="13972"/>
                  </a:lnTo>
                  <a:lnTo>
                    <a:pt x="2549" y="13972"/>
                  </a:lnTo>
                  <a:lnTo>
                    <a:pt x="2642" y="14002"/>
                  </a:lnTo>
                  <a:lnTo>
                    <a:pt x="2580" y="14125"/>
                  </a:lnTo>
                  <a:lnTo>
                    <a:pt x="2642" y="14125"/>
                  </a:lnTo>
                  <a:lnTo>
                    <a:pt x="2857" y="13972"/>
                  </a:lnTo>
                  <a:lnTo>
                    <a:pt x="2857" y="14125"/>
                  </a:lnTo>
                  <a:lnTo>
                    <a:pt x="2764" y="14248"/>
                  </a:lnTo>
                  <a:lnTo>
                    <a:pt x="2949" y="14555"/>
                  </a:lnTo>
                  <a:lnTo>
                    <a:pt x="3010" y="14647"/>
                  </a:lnTo>
                  <a:lnTo>
                    <a:pt x="2949" y="14801"/>
                  </a:lnTo>
                  <a:lnTo>
                    <a:pt x="3010" y="14831"/>
                  </a:lnTo>
                  <a:lnTo>
                    <a:pt x="3102" y="14586"/>
                  </a:lnTo>
                  <a:lnTo>
                    <a:pt x="3194" y="14555"/>
                  </a:lnTo>
                  <a:lnTo>
                    <a:pt x="3225" y="14647"/>
                  </a:lnTo>
                  <a:lnTo>
                    <a:pt x="3348" y="14586"/>
                  </a:lnTo>
                  <a:lnTo>
                    <a:pt x="3471" y="14586"/>
                  </a:lnTo>
                  <a:lnTo>
                    <a:pt x="3747" y="14401"/>
                  </a:lnTo>
                  <a:lnTo>
                    <a:pt x="3901" y="14401"/>
                  </a:lnTo>
                  <a:lnTo>
                    <a:pt x="4208" y="14186"/>
                  </a:lnTo>
                  <a:lnTo>
                    <a:pt x="4238" y="14094"/>
                  </a:lnTo>
                  <a:lnTo>
                    <a:pt x="4453" y="14156"/>
                  </a:lnTo>
                  <a:lnTo>
                    <a:pt x="4607" y="14125"/>
                  </a:lnTo>
                  <a:lnTo>
                    <a:pt x="4730" y="13941"/>
                  </a:lnTo>
                  <a:lnTo>
                    <a:pt x="4760" y="14002"/>
                  </a:lnTo>
                  <a:lnTo>
                    <a:pt x="4699" y="14156"/>
                  </a:lnTo>
                  <a:lnTo>
                    <a:pt x="4760" y="14186"/>
                  </a:lnTo>
                  <a:lnTo>
                    <a:pt x="4852" y="13972"/>
                  </a:lnTo>
                  <a:lnTo>
                    <a:pt x="4945" y="14002"/>
                  </a:lnTo>
                  <a:lnTo>
                    <a:pt x="4852" y="13849"/>
                  </a:lnTo>
                  <a:lnTo>
                    <a:pt x="4945" y="13757"/>
                  </a:lnTo>
                  <a:lnTo>
                    <a:pt x="5006" y="13941"/>
                  </a:lnTo>
                  <a:lnTo>
                    <a:pt x="5098" y="13941"/>
                  </a:lnTo>
                  <a:lnTo>
                    <a:pt x="5159" y="13818"/>
                  </a:lnTo>
                  <a:lnTo>
                    <a:pt x="5221" y="14002"/>
                  </a:lnTo>
                  <a:lnTo>
                    <a:pt x="5344" y="13941"/>
                  </a:lnTo>
                  <a:lnTo>
                    <a:pt x="5344" y="13849"/>
                  </a:lnTo>
                  <a:lnTo>
                    <a:pt x="5436" y="13879"/>
                  </a:lnTo>
                  <a:lnTo>
                    <a:pt x="5467" y="13941"/>
                  </a:lnTo>
                  <a:lnTo>
                    <a:pt x="5589" y="13849"/>
                  </a:lnTo>
                  <a:lnTo>
                    <a:pt x="5774" y="13818"/>
                  </a:lnTo>
                  <a:lnTo>
                    <a:pt x="5896" y="13910"/>
                  </a:lnTo>
                  <a:lnTo>
                    <a:pt x="6173" y="13879"/>
                  </a:lnTo>
                  <a:lnTo>
                    <a:pt x="6173" y="13787"/>
                  </a:lnTo>
                  <a:lnTo>
                    <a:pt x="6081" y="13726"/>
                  </a:lnTo>
                  <a:lnTo>
                    <a:pt x="6173" y="13664"/>
                  </a:lnTo>
                  <a:lnTo>
                    <a:pt x="6296" y="13726"/>
                  </a:lnTo>
                  <a:lnTo>
                    <a:pt x="6296" y="13818"/>
                  </a:lnTo>
                  <a:lnTo>
                    <a:pt x="6480" y="13849"/>
                  </a:lnTo>
                  <a:cubicBezTo>
                    <a:pt x="6480" y="13818"/>
                    <a:pt x="6511" y="13757"/>
                    <a:pt x="6541" y="13726"/>
                  </a:cubicBezTo>
                  <a:close/>
                  <a:moveTo>
                    <a:pt x="3501" y="7708"/>
                  </a:moveTo>
                  <a:lnTo>
                    <a:pt x="3440" y="7800"/>
                  </a:lnTo>
                  <a:lnTo>
                    <a:pt x="3286" y="7800"/>
                  </a:lnTo>
                  <a:lnTo>
                    <a:pt x="3164" y="7615"/>
                  </a:lnTo>
                  <a:lnTo>
                    <a:pt x="3317" y="7523"/>
                  </a:lnTo>
                  <a:lnTo>
                    <a:pt x="3563" y="7554"/>
                  </a:lnTo>
                  <a:lnTo>
                    <a:pt x="3563" y="7615"/>
                  </a:lnTo>
                  <a:lnTo>
                    <a:pt x="3409" y="7615"/>
                  </a:lnTo>
                  <a:lnTo>
                    <a:pt x="3471" y="7708"/>
                  </a:lnTo>
                  <a:close/>
                  <a:moveTo>
                    <a:pt x="1168" y="10072"/>
                  </a:moveTo>
                  <a:lnTo>
                    <a:pt x="1168" y="9949"/>
                  </a:lnTo>
                  <a:lnTo>
                    <a:pt x="1260" y="10041"/>
                  </a:lnTo>
                  <a:lnTo>
                    <a:pt x="1198" y="10103"/>
                  </a:lnTo>
                  <a:lnTo>
                    <a:pt x="1137" y="10072"/>
                  </a:lnTo>
                  <a:close/>
                  <a:moveTo>
                    <a:pt x="1106" y="10164"/>
                  </a:moveTo>
                  <a:lnTo>
                    <a:pt x="1198" y="10256"/>
                  </a:lnTo>
                  <a:lnTo>
                    <a:pt x="1291" y="10195"/>
                  </a:lnTo>
                  <a:lnTo>
                    <a:pt x="1291" y="10318"/>
                  </a:lnTo>
                  <a:lnTo>
                    <a:pt x="1137" y="10410"/>
                  </a:lnTo>
                  <a:lnTo>
                    <a:pt x="1045" y="10287"/>
                  </a:lnTo>
                  <a:lnTo>
                    <a:pt x="1106" y="10164"/>
                  </a:lnTo>
                  <a:close/>
                  <a:moveTo>
                    <a:pt x="2795" y="14494"/>
                  </a:moveTo>
                  <a:lnTo>
                    <a:pt x="2826" y="14616"/>
                  </a:lnTo>
                  <a:lnTo>
                    <a:pt x="2734" y="14708"/>
                  </a:lnTo>
                  <a:lnTo>
                    <a:pt x="2672" y="14616"/>
                  </a:lnTo>
                  <a:lnTo>
                    <a:pt x="2734" y="14586"/>
                  </a:lnTo>
                  <a:close/>
                  <a:moveTo>
                    <a:pt x="2580" y="14309"/>
                  </a:moveTo>
                  <a:lnTo>
                    <a:pt x="2642" y="14432"/>
                  </a:lnTo>
                  <a:lnTo>
                    <a:pt x="2580" y="14432"/>
                  </a:lnTo>
                  <a:lnTo>
                    <a:pt x="2580" y="14309"/>
                  </a:lnTo>
                  <a:close/>
                  <a:moveTo>
                    <a:pt x="2242" y="14156"/>
                  </a:moveTo>
                  <a:lnTo>
                    <a:pt x="2488" y="14094"/>
                  </a:lnTo>
                  <a:lnTo>
                    <a:pt x="2488" y="14217"/>
                  </a:lnTo>
                  <a:lnTo>
                    <a:pt x="2335" y="14309"/>
                  </a:lnTo>
                  <a:lnTo>
                    <a:pt x="2212" y="14248"/>
                  </a:lnTo>
                  <a:close/>
                  <a:moveTo>
                    <a:pt x="1905" y="13879"/>
                  </a:moveTo>
                  <a:lnTo>
                    <a:pt x="2089" y="14033"/>
                  </a:lnTo>
                  <a:lnTo>
                    <a:pt x="1966" y="14094"/>
                  </a:lnTo>
                  <a:lnTo>
                    <a:pt x="1905" y="14033"/>
                  </a:lnTo>
                  <a:close/>
                  <a:moveTo>
                    <a:pt x="1536" y="13941"/>
                  </a:moveTo>
                  <a:lnTo>
                    <a:pt x="1690" y="13941"/>
                  </a:lnTo>
                  <a:lnTo>
                    <a:pt x="1598" y="14002"/>
                  </a:lnTo>
                  <a:lnTo>
                    <a:pt x="1536" y="13941"/>
                  </a:lnTo>
                  <a:close/>
                  <a:moveTo>
                    <a:pt x="431" y="14186"/>
                  </a:moveTo>
                  <a:lnTo>
                    <a:pt x="615" y="14248"/>
                  </a:lnTo>
                  <a:lnTo>
                    <a:pt x="676" y="14186"/>
                  </a:lnTo>
                  <a:lnTo>
                    <a:pt x="554" y="14094"/>
                  </a:lnTo>
                  <a:lnTo>
                    <a:pt x="554" y="13972"/>
                  </a:lnTo>
                  <a:lnTo>
                    <a:pt x="615" y="13972"/>
                  </a:lnTo>
                  <a:lnTo>
                    <a:pt x="861" y="14125"/>
                  </a:lnTo>
                  <a:lnTo>
                    <a:pt x="891" y="14279"/>
                  </a:lnTo>
                  <a:lnTo>
                    <a:pt x="769" y="14279"/>
                  </a:lnTo>
                  <a:lnTo>
                    <a:pt x="738" y="14340"/>
                  </a:lnTo>
                  <a:lnTo>
                    <a:pt x="799" y="14463"/>
                  </a:lnTo>
                  <a:lnTo>
                    <a:pt x="922" y="14463"/>
                  </a:lnTo>
                  <a:lnTo>
                    <a:pt x="953" y="14616"/>
                  </a:lnTo>
                  <a:lnTo>
                    <a:pt x="861" y="14678"/>
                  </a:lnTo>
                  <a:lnTo>
                    <a:pt x="707" y="14555"/>
                  </a:lnTo>
                  <a:lnTo>
                    <a:pt x="554" y="14494"/>
                  </a:lnTo>
                  <a:lnTo>
                    <a:pt x="461" y="14401"/>
                  </a:lnTo>
                  <a:lnTo>
                    <a:pt x="369" y="14309"/>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9" name="Google Shape;579;p88"/>
            <p:cNvSpPr/>
            <p:nvPr/>
          </p:nvSpPr>
          <p:spPr>
            <a:xfrm>
              <a:off x="7045560" y="2290680"/>
              <a:ext cx="345958" cy="236879"/>
            </a:xfrm>
            <a:custGeom>
              <a:rect b="b" l="l" r="r" t="t"/>
              <a:pathLst>
                <a:path extrusionOk="0" h="3010" w="4392">
                  <a:moveTo>
                    <a:pt x="4176" y="2917"/>
                  </a:moveTo>
                  <a:lnTo>
                    <a:pt x="4299" y="2733"/>
                  </a:lnTo>
                  <a:lnTo>
                    <a:pt x="4268" y="2579"/>
                  </a:lnTo>
                  <a:lnTo>
                    <a:pt x="4391" y="2457"/>
                  </a:lnTo>
                  <a:lnTo>
                    <a:pt x="4391" y="2272"/>
                  </a:lnTo>
                  <a:lnTo>
                    <a:pt x="4023" y="1597"/>
                  </a:lnTo>
                  <a:lnTo>
                    <a:pt x="4084" y="983"/>
                  </a:lnTo>
                  <a:lnTo>
                    <a:pt x="4176" y="921"/>
                  </a:lnTo>
                  <a:lnTo>
                    <a:pt x="4238" y="676"/>
                  </a:lnTo>
                  <a:lnTo>
                    <a:pt x="4360" y="522"/>
                  </a:lnTo>
                  <a:lnTo>
                    <a:pt x="4391" y="461"/>
                  </a:lnTo>
                  <a:lnTo>
                    <a:pt x="4391" y="430"/>
                  </a:lnTo>
                  <a:lnTo>
                    <a:pt x="4299" y="307"/>
                  </a:lnTo>
                  <a:lnTo>
                    <a:pt x="4268" y="369"/>
                  </a:lnTo>
                  <a:lnTo>
                    <a:pt x="3623" y="369"/>
                  </a:lnTo>
                  <a:lnTo>
                    <a:pt x="3316" y="184"/>
                  </a:lnTo>
                  <a:lnTo>
                    <a:pt x="3009" y="184"/>
                  </a:lnTo>
                  <a:lnTo>
                    <a:pt x="2856" y="92"/>
                  </a:lnTo>
                  <a:lnTo>
                    <a:pt x="2702" y="154"/>
                  </a:lnTo>
                  <a:lnTo>
                    <a:pt x="2549" y="0"/>
                  </a:lnTo>
                  <a:lnTo>
                    <a:pt x="2549" y="92"/>
                  </a:lnTo>
                  <a:lnTo>
                    <a:pt x="2457" y="92"/>
                  </a:lnTo>
                  <a:lnTo>
                    <a:pt x="2457" y="184"/>
                  </a:lnTo>
                  <a:lnTo>
                    <a:pt x="2549" y="246"/>
                  </a:lnTo>
                  <a:lnTo>
                    <a:pt x="2395" y="338"/>
                  </a:lnTo>
                  <a:lnTo>
                    <a:pt x="2303" y="307"/>
                  </a:lnTo>
                  <a:lnTo>
                    <a:pt x="2027" y="307"/>
                  </a:lnTo>
                  <a:lnTo>
                    <a:pt x="1965" y="215"/>
                  </a:lnTo>
                  <a:lnTo>
                    <a:pt x="1904" y="399"/>
                  </a:lnTo>
                  <a:lnTo>
                    <a:pt x="1781" y="399"/>
                  </a:lnTo>
                  <a:lnTo>
                    <a:pt x="1597" y="430"/>
                  </a:lnTo>
                  <a:lnTo>
                    <a:pt x="1566" y="584"/>
                  </a:lnTo>
                  <a:lnTo>
                    <a:pt x="1474" y="553"/>
                  </a:lnTo>
                  <a:lnTo>
                    <a:pt x="1198" y="676"/>
                  </a:lnTo>
                  <a:lnTo>
                    <a:pt x="1106" y="829"/>
                  </a:lnTo>
                  <a:lnTo>
                    <a:pt x="1106" y="1351"/>
                  </a:lnTo>
                  <a:lnTo>
                    <a:pt x="1228" y="1351"/>
                  </a:lnTo>
                  <a:lnTo>
                    <a:pt x="1290" y="1320"/>
                  </a:lnTo>
                  <a:lnTo>
                    <a:pt x="1413" y="1320"/>
                  </a:lnTo>
                  <a:lnTo>
                    <a:pt x="1351" y="1413"/>
                  </a:lnTo>
                  <a:lnTo>
                    <a:pt x="1228" y="1413"/>
                  </a:lnTo>
                  <a:lnTo>
                    <a:pt x="1228" y="1628"/>
                  </a:lnTo>
                  <a:lnTo>
                    <a:pt x="1382" y="1842"/>
                  </a:lnTo>
                  <a:lnTo>
                    <a:pt x="1597" y="2057"/>
                  </a:lnTo>
                  <a:lnTo>
                    <a:pt x="1689" y="2057"/>
                  </a:lnTo>
                  <a:lnTo>
                    <a:pt x="1689" y="1904"/>
                  </a:lnTo>
                  <a:lnTo>
                    <a:pt x="1842" y="1781"/>
                  </a:lnTo>
                  <a:lnTo>
                    <a:pt x="1904" y="1904"/>
                  </a:lnTo>
                  <a:lnTo>
                    <a:pt x="1812" y="2334"/>
                  </a:lnTo>
                  <a:lnTo>
                    <a:pt x="1812" y="2426"/>
                  </a:lnTo>
                  <a:lnTo>
                    <a:pt x="1904" y="2395"/>
                  </a:lnTo>
                  <a:lnTo>
                    <a:pt x="2150" y="2242"/>
                  </a:lnTo>
                  <a:lnTo>
                    <a:pt x="2364" y="2180"/>
                  </a:lnTo>
                  <a:lnTo>
                    <a:pt x="2579" y="2334"/>
                  </a:lnTo>
                  <a:lnTo>
                    <a:pt x="2672" y="2334"/>
                  </a:lnTo>
                  <a:lnTo>
                    <a:pt x="2702" y="2211"/>
                  </a:lnTo>
                  <a:lnTo>
                    <a:pt x="2825" y="2303"/>
                  </a:lnTo>
                  <a:lnTo>
                    <a:pt x="2886" y="2426"/>
                  </a:lnTo>
                  <a:lnTo>
                    <a:pt x="3009" y="2426"/>
                  </a:lnTo>
                  <a:lnTo>
                    <a:pt x="3255" y="2579"/>
                  </a:lnTo>
                  <a:lnTo>
                    <a:pt x="3347" y="2764"/>
                  </a:lnTo>
                  <a:lnTo>
                    <a:pt x="3501" y="2856"/>
                  </a:lnTo>
                  <a:lnTo>
                    <a:pt x="3623" y="3009"/>
                  </a:lnTo>
                  <a:lnTo>
                    <a:pt x="3900" y="2886"/>
                  </a:lnTo>
                  <a:lnTo>
                    <a:pt x="4145" y="2948"/>
                  </a:lnTo>
                  <a:close/>
                  <a:moveTo>
                    <a:pt x="829" y="983"/>
                  </a:moveTo>
                  <a:lnTo>
                    <a:pt x="952" y="983"/>
                  </a:lnTo>
                  <a:lnTo>
                    <a:pt x="1013" y="1075"/>
                  </a:lnTo>
                  <a:lnTo>
                    <a:pt x="860" y="1106"/>
                  </a:lnTo>
                  <a:lnTo>
                    <a:pt x="829" y="1013"/>
                  </a:lnTo>
                  <a:close/>
                  <a:moveTo>
                    <a:pt x="522" y="1382"/>
                  </a:moveTo>
                  <a:lnTo>
                    <a:pt x="430" y="1198"/>
                  </a:lnTo>
                  <a:lnTo>
                    <a:pt x="276" y="1198"/>
                  </a:lnTo>
                  <a:lnTo>
                    <a:pt x="154" y="1259"/>
                  </a:lnTo>
                  <a:lnTo>
                    <a:pt x="92" y="1228"/>
                  </a:lnTo>
                  <a:lnTo>
                    <a:pt x="338" y="1106"/>
                  </a:lnTo>
                  <a:lnTo>
                    <a:pt x="430" y="1013"/>
                  </a:lnTo>
                  <a:lnTo>
                    <a:pt x="430" y="952"/>
                  </a:lnTo>
                  <a:lnTo>
                    <a:pt x="522" y="952"/>
                  </a:lnTo>
                  <a:lnTo>
                    <a:pt x="584" y="1013"/>
                  </a:lnTo>
                  <a:lnTo>
                    <a:pt x="737" y="1013"/>
                  </a:lnTo>
                  <a:lnTo>
                    <a:pt x="798" y="1167"/>
                  </a:lnTo>
                  <a:lnTo>
                    <a:pt x="706" y="1136"/>
                  </a:lnTo>
                  <a:lnTo>
                    <a:pt x="553" y="1228"/>
                  </a:lnTo>
                  <a:lnTo>
                    <a:pt x="522" y="1320"/>
                  </a:lnTo>
                  <a:close/>
                  <a:moveTo>
                    <a:pt x="829" y="1505"/>
                  </a:moveTo>
                  <a:lnTo>
                    <a:pt x="829" y="1413"/>
                  </a:lnTo>
                  <a:lnTo>
                    <a:pt x="1044" y="1413"/>
                  </a:lnTo>
                  <a:lnTo>
                    <a:pt x="1106" y="1597"/>
                  </a:lnTo>
                  <a:lnTo>
                    <a:pt x="1013" y="1628"/>
                  </a:lnTo>
                  <a:lnTo>
                    <a:pt x="829" y="1505"/>
                  </a:lnTo>
                  <a:close/>
                  <a:moveTo>
                    <a:pt x="92" y="2426"/>
                  </a:moveTo>
                  <a:lnTo>
                    <a:pt x="154" y="2457"/>
                  </a:lnTo>
                  <a:lnTo>
                    <a:pt x="276" y="2364"/>
                  </a:lnTo>
                  <a:lnTo>
                    <a:pt x="276" y="2272"/>
                  </a:lnTo>
                  <a:lnTo>
                    <a:pt x="399" y="2027"/>
                  </a:lnTo>
                  <a:lnTo>
                    <a:pt x="645" y="1996"/>
                  </a:lnTo>
                  <a:lnTo>
                    <a:pt x="737" y="1873"/>
                  </a:lnTo>
                  <a:lnTo>
                    <a:pt x="829" y="1750"/>
                  </a:lnTo>
                  <a:lnTo>
                    <a:pt x="952" y="1750"/>
                  </a:lnTo>
                  <a:lnTo>
                    <a:pt x="983" y="1750"/>
                  </a:lnTo>
                  <a:lnTo>
                    <a:pt x="952" y="1689"/>
                  </a:lnTo>
                  <a:lnTo>
                    <a:pt x="860" y="1628"/>
                  </a:lnTo>
                  <a:lnTo>
                    <a:pt x="737" y="1535"/>
                  </a:lnTo>
                  <a:lnTo>
                    <a:pt x="491" y="1535"/>
                  </a:lnTo>
                  <a:lnTo>
                    <a:pt x="399" y="1474"/>
                  </a:lnTo>
                  <a:lnTo>
                    <a:pt x="338" y="1597"/>
                  </a:lnTo>
                  <a:lnTo>
                    <a:pt x="276" y="1597"/>
                  </a:lnTo>
                  <a:lnTo>
                    <a:pt x="215" y="1689"/>
                  </a:lnTo>
                  <a:lnTo>
                    <a:pt x="154" y="1597"/>
                  </a:lnTo>
                  <a:lnTo>
                    <a:pt x="62" y="1566"/>
                  </a:lnTo>
                  <a:lnTo>
                    <a:pt x="62" y="1628"/>
                  </a:lnTo>
                  <a:lnTo>
                    <a:pt x="0" y="1658"/>
                  </a:lnTo>
                  <a:lnTo>
                    <a:pt x="92" y="1720"/>
                  </a:lnTo>
                  <a:lnTo>
                    <a:pt x="92" y="1781"/>
                  </a:lnTo>
                  <a:lnTo>
                    <a:pt x="31" y="1842"/>
                  </a:lnTo>
                  <a:lnTo>
                    <a:pt x="31" y="1935"/>
                  </a:lnTo>
                  <a:lnTo>
                    <a:pt x="154" y="1965"/>
                  </a:lnTo>
                  <a:lnTo>
                    <a:pt x="276" y="2088"/>
                  </a:lnTo>
                  <a:lnTo>
                    <a:pt x="215" y="2242"/>
                  </a:lnTo>
                  <a:lnTo>
                    <a:pt x="154" y="2242"/>
                  </a:lnTo>
                  <a:close/>
                </a:path>
              </a:pathLst>
            </a:custGeom>
            <a:solidFill>
              <a:srgbClr val="858EE0"/>
            </a:solidFill>
            <a:ln>
              <a:noFill/>
            </a:ln>
          </p:spPr>
        </p:sp>
        <p:sp>
          <p:nvSpPr>
            <p:cNvPr id="580" name="Google Shape;580;p88"/>
            <p:cNvSpPr/>
            <p:nvPr/>
          </p:nvSpPr>
          <p:spPr>
            <a:xfrm>
              <a:off x="7009200" y="2462400"/>
              <a:ext cx="416156" cy="222477"/>
            </a:xfrm>
            <a:custGeom>
              <a:rect b="b" l="l" r="r" t="t"/>
              <a:pathLst>
                <a:path extrusionOk="0" h="2826" w="5282">
                  <a:moveTo>
                    <a:pt x="5282" y="2180"/>
                  </a:moveTo>
                  <a:lnTo>
                    <a:pt x="5251" y="1965"/>
                  </a:lnTo>
                  <a:lnTo>
                    <a:pt x="5128" y="1812"/>
                  </a:lnTo>
                  <a:lnTo>
                    <a:pt x="5036" y="1566"/>
                  </a:lnTo>
                  <a:lnTo>
                    <a:pt x="4975" y="1474"/>
                  </a:lnTo>
                  <a:lnTo>
                    <a:pt x="4883" y="1290"/>
                  </a:lnTo>
                  <a:lnTo>
                    <a:pt x="4913" y="1167"/>
                  </a:lnTo>
                  <a:lnTo>
                    <a:pt x="4852" y="1044"/>
                  </a:lnTo>
                  <a:lnTo>
                    <a:pt x="4791" y="983"/>
                  </a:lnTo>
                  <a:lnTo>
                    <a:pt x="4821" y="891"/>
                  </a:lnTo>
                  <a:lnTo>
                    <a:pt x="4791" y="737"/>
                  </a:lnTo>
                  <a:lnTo>
                    <a:pt x="4391" y="676"/>
                  </a:lnTo>
                  <a:lnTo>
                    <a:pt x="4084" y="799"/>
                  </a:lnTo>
                  <a:lnTo>
                    <a:pt x="3962" y="614"/>
                  </a:lnTo>
                  <a:lnTo>
                    <a:pt x="3808" y="553"/>
                  </a:lnTo>
                  <a:lnTo>
                    <a:pt x="3716" y="369"/>
                  </a:lnTo>
                  <a:lnTo>
                    <a:pt x="3470" y="215"/>
                  </a:lnTo>
                  <a:lnTo>
                    <a:pt x="3378" y="184"/>
                  </a:lnTo>
                  <a:lnTo>
                    <a:pt x="3317" y="62"/>
                  </a:lnTo>
                  <a:lnTo>
                    <a:pt x="3194" y="0"/>
                  </a:lnTo>
                  <a:lnTo>
                    <a:pt x="3163" y="123"/>
                  </a:lnTo>
                  <a:lnTo>
                    <a:pt x="3040" y="123"/>
                  </a:lnTo>
                  <a:lnTo>
                    <a:pt x="2825" y="0"/>
                  </a:lnTo>
                  <a:lnTo>
                    <a:pt x="2641" y="31"/>
                  </a:lnTo>
                  <a:lnTo>
                    <a:pt x="2396" y="184"/>
                  </a:lnTo>
                  <a:lnTo>
                    <a:pt x="2303" y="215"/>
                  </a:lnTo>
                  <a:lnTo>
                    <a:pt x="2303" y="430"/>
                  </a:lnTo>
                  <a:lnTo>
                    <a:pt x="2365" y="799"/>
                  </a:lnTo>
                  <a:lnTo>
                    <a:pt x="2273" y="1075"/>
                  </a:lnTo>
                  <a:lnTo>
                    <a:pt x="2027" y="1351"/>
                  </a:lnTo>
                  <a:lnTo>
                    <a:pt x="1812" y="1351"/>
                  </a:lnTo>
                  <a:lnTo>
                    <a:pt x="1628" y="1167"/>
                  </a:lnTo>
                  <a:lnTo>
                    <a:pt x="1597" y="1014"/>
                  </a:lnTo>
                  <a:lnTo>
                    <a:pt x="1229" y="614"/>
                  </a:lnTo>
                  <a:lnTo>
                    <a:pt x="1198" y="369"/>
                  </a:lnTo>
                  <a:lnTo>
                    <a:pt x="1137" y="369"/>
                  </a:lnTo>
                  <a:lnTo>
                    <a:pt x="983" y="522"/>
                  </a:lnTo>
                  <a:lnTo>
                    <a:pt x="768" y="584"/>
                  </a:lnTo>
                  <a:lnTo>
                    <a:pt x="676" y="645"/>
                  </a:lnTo>
                  <a:lnTo>
                    <a:pt x="523" y="676"/>
                  </a:lnTo>
                  <a:lnTo>
                    <a:pt x="369" y="829"/>
                  </a:lnTo>
                  <a:lnTo>
                    <a:pt x="400" y="1014"/>
                  </a:lnTo>
                  <a:lnTo>
                    <a:pt x="338" y="983"/>
                  </a:lnTo>
                  <a:lnTo>
                    <a:pt x="338" y="1290"/>
                  </a:lnTo>
                  <a:lnTo>
                    <a:pt x="123" y="1536"/>
                  </a:lnTo>
                  <a:lnTo>
                    <a:pt x="93" y="1689"/>
                  </a:lnTo>
                  <a:lnTo>
                    <a:pt x="123" y="1843"/>
                  </a:lnTo>
                  <a:lnTo>
                    <a:pt x="1" y="1965"/>
                  </a:lnTo>
                  <a:lnTo>
                    <a:pt x="93" y="2365"/>
                  </a:lnTo>
                  <a:lnTo>
                    <a:pt x="185" y="2457"/>
                  </a:lnTo>
                  <a:lnTo>
                    <a:pt x="185" y="2487"/>
                  </a:lnTo>
                  <a:lnTo>
                    <a:pt x="338" y="2426"/>
                  </a:lnTo>
                  <a:lnTo>
                    <a:pt x="400" y="2272"/>
                  </a:lnTo>
                  <a:lnTo>
                    <a:pt x="615" y="2058"/>
                  </a:lnTo>
                  <a:lnTo>
                    <a:pt x="1014" y="1965"/>
                  </a:lnTo>
                  <a:lnTo>
                    <a:pt x="1290" y="1996"/>
                  </a:lnTo>
                  <a:lnTo>
                    <a:pt x="1474" y="1996"/>
                  </a:lnTo>
                  <a:lnTo>
                    <a:pt x="1597" y="2088"/>
                  </a:lnTo>
                  <a:lnTo>
                    <a:pt x="1751" y="1965"/>
                  </a:lnTo>
                  <a:lnTo>
                    <a:pt x="1904" y="1935"/>
                  </a:lnTo>
                  <a:lnTo>
                    <a:pt x="1966" y="2027"/>
                  </a:lnTo>
                  <a:lnTo>
                    <a:pt x="2089" y="2027"/>
                  </a:lnTo>
                  <a:lnTo>
                    <a:pt x="2242" y="2180"/>
                  </a:lnTo>
                  <a:lnTo>
                    <a:pt x="2488" y="2180"/>
                  </a:lnTo>
                  <a:lnTo>
                    <a:pt x="2580" y="2211"/>
                  </a:lnTo>
                  <a:lnTo>
                    <a:pt x="2825" y="2058"/>
                  </a:lnTo>
                  <a:lnTo>
                    <a:pt x="3133" y="2180"/>
                  </a:lnTo>
                  <a:lnTo>
                    <a:pt x="3378" y="2211"/>
                  </a:lnTo>
                  <a:lnTo>
                    <a:pt x="3593" y="2457"/>
                  </a:lnTo>
                  <a:lnTo>
                    <a:pt x="3777" y="2487"/>
                  </a:lnTo>
                  <a:lnTo>
                    <a:pt x="3962" y="2764"/>
                  </a:lnTo>
                  <a:lnTo>
                    <a:pt x="4207" y="2764"/>
                  </a:lnTo>
                  <a:lnTo>
                    <a:pt x="4299" y="2825"/>
                  </a:lnTo>
                  <a:lnTo>
                    <a:pt x="4299" y="2825"/>
                  </a:lnTo>
                  <a:lnTo>
                    <a:pt x="4545" y="2733"/>
                  </a:lnTo>
                  <a:lnTo>
                    <a:pt x="4883" y="2672"/>
                  </a:lnTo>
                  <a:lnTo>
                    <a:pt x="4944" y="2457"/>
                  </a:lnTo>
                  <a:lnTo>
                    <a:pt x="5067" y="2395"/>
                  </a:lnTo>
                  <a:lnTo>
                    <a:pt x="5128" y="2211"/>
                  </a:lnTo>
                  <a:close/>
                </a:path>
              </a:pathLst>
            </a:custGeom>
            <a:solidFill>
              <a:srgbClr val="858EE0"/>
            </a:solidFill>
            <a:ln>
              <a:noFill/>
            </a:ln>
          </p:spPr>
        </p:sp>
        <p:sp>
          <p:nvSpPr>
            <p:cNvPr id="581" name="Google Shape;581;p88"/>
            <p:cNvSpPr/>
            <p:nvPr/>
          </p:nvSpPr>
          <p:spPr>
            <a:xfrm>
              <a:off x="7023600" y="2615040"/>
              <a:ext cx="324001" cy="236879"/>
            </a:xfrm>
            <a:custGeom>
              <a:rect b="b" l="l" r="r" t="t"/>
              <a:pathLst>
                <a:path extrusionOk="0" h="3010" w="4116">
                  <a:moveTo>
                    <a:pt x="1321" y="2181"/>
                  </a:moveTo>
                  <a:lnTo>
                    <a:pt x="1321" y="1904"/>
                  </a:lnTo>
                  <a:lnTo>
                    <a:pt x="1413" y="1751"/>
                  </a:lnTo>
                  <a:lnTo>
                    <a:pt x="1321" y="1659"/>
                  </a:lnTo>
                  <a:lnTo>
                    <a:pt x="1229" y="1659"/>
                  </a:lnTo>
                  <a:lnTo>
                    <a:pt x="1198" y="1475"/>
                  </a:lnTo>
                  <a:lnTo>
                    <a:pt x="1075" y="1444"/>
                  </a:lnTo>
                  <a:lnTo>
                    <a:pt x="768" y="1505"/>
                  </a:lnTo>
                  <a:lnTo>
                    <a:pt x="553" y="1382"/>
                  </a:lnTo>
                  <a:lnTo>
                    <a:pt x="339" y="1075"/>
                  </a:lnTo>
                  <a:lnTo>
                    <a:pt x="62" y="1137"/>
                  </a:lnTo>
                  <a:lnTo>
                    <a:pt x="1" y="1106"/>
                  </a:lnTo>
                  <a:lnTo>
                    <a:pt x="62" y="983"/>
                  </a:lnTo>
                  <a:lnTo>
                    <a:pt x="31" y="799"/>
                  </a:lnTo>
                  <a:lnTo>
                    <a:pt x="1" y="553"/>
                  </a:lnTo>
                  <a:lnTo>
                    <a:pt x="154" y="492"/>
                  </a:lnTo>
                  <a:lnTo>
                    <a:pt x="216" y="338"/>
                  </a:lnTo>
                  <a:lnTo>
                    <a:pt x="431" y="124"/>
                  </a:lnTo>
                  <a:lnTo>
                    <a:pt x="830" y="31"/>
                  </a:lnTo>
                  <a:lnTo>
                    <a:pt x="1106" y="62"/>
                  </a:lnTo>
                  <a:lnTo>
                    <a:pt x="1290" y="62"/>
                  </a:lnTo>
                  <a:lnTo>
                    <a:pt x="1413" y="154"/>
                  </a:lnTo>
                  <a:lnTo>
                    <a:pt x="1567" y="31"/>
                  </a:lnTo>
                  <a:lnTo>
                    <a:pt x="1720" y="1"/>
                  </a:lnTo>
                  <a:lnTo>
                    <a:pt x="1782" y="93"/>
                  </a:lnTo>
                  <a:lnTo>
                    <a:pt x="1905" y="93"/>
                  </a:lnTo>
                  <a:lnTo>
                    <a:pt x="2058" y="246"/>
                  </a:lnTo>
                  <a:lnTo>
                    <a:pt x="2304" y="246"/>
                  </a:lnTo>
                  <a:lnTo>
                    <a:pt x="2396" y="277"/>
                  </a:lnTo>
                  <a:lnTo>
                    <a:pt x="2641" y="124"/>
                  </a:lnTo>
                  <a:lnTo>
                    <a:pt x="2949" y="246"/>
                  </a:lnTo>
                  <a:lnTo>
                    <a:pt x="3194" y="277"/>
                  </a:lnTo>
                  <a:lnTo>
                    <a:pt x="3409" y="523"/>
                  </a:lnTo>
                  <a:lnTo>
                    <a:pt x="3593" y="553"/>
                  </a:lnTo>
                  <a:lnTo>
                    <a:pt x="3778" y="830"/>
                  </a:lnTo>
                  <a:lnTo>
                    <a:pt x="4023" y="830"/>
                  </a:lnTo>
                  <a:lnTo>
                    <a:pt x="4115" y="891"/>
                  </a:lnTo>
                  <a:lnTo>
                    <a:pt x="3900" y="1168"/>
                  </a:lnTo>
                  <a:lnTo>
                    <a:pt x="4054" y="1198"/>
                  </a:lnTo>
                  <a:lnTo>
                    <a:pt x="4054" y="1382"/>
                  </a:lnTo>
                  <a:lnTo>
                    <a:pt x="3747" y="1505"/>
                  </a:lnTo>
                  <a:lnTo>
                    <a:pt x="3593" y="1782"/>
                  </a:lnTo>
                  <a:lnTo>
                    <a:pt x="3471" y="1812"/>
                  </a:lnTo>
                  <a:lnTo>
                    <a:pt x="3440" y="2058"/>
                  </a:lnTo>
                  <a:lnTo>
                    <a:pt x="3655" y="2181"/>
                  </a:lnTo>
                  <a:lnTo>
                    <a:pt x="3655" y="2334"/>
                  </a:lnTo>
                  <a:lnTo>
                    <a:pt x="3471" y="2334"/>
                  </a:lnTo>
                  <a:lnTo>
                    <a:pt x="3409" y="2242"/>
                  </a:lnTo>
                  <a:lnTo>
                    <a:pt x="3256" y="2304"/>
                  </a:lnTo>
                  <a:lnTo>
                    <a:pt x="3194" y="2519"/>
                  </a:lnTo>
                  <a:lnTo>
                    <a:pt x="2949" y="2519"/>
                  </a:lnTo>
                  <a:lnTo>
                    <a:pt x="3041" y="2764"/>
                  </a:lnTo>
                  <a:lnTo>
                    <a:pt x="2887" y="2764"/>
                  </a:lnTo>
                  <a:lnTo>
                    <a:pt x="2672" y="2887"/>
                  </a:lnTo>
                  <a:lnTo>
                    <a:pt x="2457" y="2764"/>
                  </a:lnTo>
                  <a:lnTo>
                    <a:pt x="2150" y="2856"/>
                  </a:lnTo>
                  <a:lnTo>
                    <a:pt x="1966" y="3010"/>
                  </a:lnTo>
                  <a:lnTo>
                    <a:pt x="1874" y="2826"/>
                  </a:lnTo>
                  <a:lnTo>
                    <a:pt x="1874" y="2641"/>
                  </a:lnTo>
                  <a:lnTo>
                    <a:pt x="1782" y="2334"/>
                  </a:lnTo>
                  <a:lnTo>
                    <a:pt x="1690" y="2304"/>
                  </a:lnTo>
                  <a:lnTo>
                    <a:pt x="1505" y="2181"/>
                  </a:lnTo>
                  <a:close/>
                </a:path>
              </a:pathLst>
            </a:custGeom>
            <a:solidFill>
              <a:srgbClr val="858EE0"/>
            </a:solidFill>
            <a:ln>
              <a:noFill/>
            </a:ln>
          </p:spPr>
        </p:sp>
        <p:sp>
          <p:nvSpPr>
            <p:cNvPr id="582" name="Google Shape;582;p88"/>
            <p:cNvSpPr/>
            <p:nvPr/>
          </p:nvSpPr>
          <p:spPr>
            <a:xfrm>
              <a:off x="7178400" y="2631960"/>
              <a:ext cx="546847" cy="420840"/>
            </a:xfrm>
            <a:custGeom>
              <a:rect b="b" l="l" r="r" t="t"/>
              <a:pathLst>
                <a:path extrusionOk="0" h="5344" w="6941">
                  <a:moveTo>
                    <a:pt x="1" y="2795"/>
                  </a:moveTo>
                  <a:lnTo>
                    <a:pt x="185" y="2641"/>
                  </a:lnTo>
                  <a:lnTo>
                    <a:pt x="492" y="2549"/>
                  </a:lnTo>
                  <a:lnTo>
                    <a:pt x="707" y="2672"/>
                  </a:lnTo>
                  <a:lnTo>
                    <a:pt x="922" y="2549"/>
                  </a:lnTo>
                  <a:lnTo>
                    <a:pt x="1076" y="2549"/>
                  </a:lnTo>
                  <a:lnTo>
                    <a:pt x="984" y="2304"/>
                  </a:lnTo>
                  <a:lnTo>
                    <a:pt x="1229" y="2304"/>
                  </a:lnTo>
                  <a:lnTo>
                    <a:pt x="1291" y="2089"/>
                  </a:lnTo>
                  <a:lnTo>
                    <a:pt x="1444" y="2027"/>
                  </a:lnTo>
                  <a:lnTo>
                    <a:pt x="1506" y="2119"/>
                  </a:lnTo>
                  <a:lnTo>
                    <a:pt x="1690" y="2119"/>
                  </a:lnTo>
                  <a:lnTo>
                    <a:pt x="1690" y="1966"/>
                  </a:lnTo>
                  <a:lnTo>
                    <a:pt x="1475" y="1843"/>
                  </a:lnTo>
                  <a:lnTo>
                    <a:pt x="1506" y="1597"/>
                  </a:lnTo>
                  <a:lnTo>
                    <a:pt x="1628" y="1567"/>
                  </a:lnTo>
                  <a:lnTo>
                    <a:pt x="1782" y="1290"/>
                  </a:lnTo>
                  <a:lnTo>
                    <a:pt x="2089" y="1167"/>
                  </a:lnTo>
                  <a:lnTo>
                    <a:pt x="2089" y="983"/>
                  </a:lnTo>
                  <a:lnTo>
                    <a:pt x="1935" y="953"/>
                  </a:lnTo>
                  <a:lnTo>
                    <a:pt x="2150" y="676"/>
                  </a:lnTo>
                  <a:lnTo>
                    <a:pt x="2396" y="584"/>
                  </a:lnTo>
                  <a:lnTo>
                    <a:pt x="2734" y="523"/>
                  </a:lnTo>
                  <a:lnTo>
                    <a:pt x="2795" y="308"/>
                  </a:lnTo>
                  <a:lnTo>
                    <a:pt x="2918" y="246"/>
                  </a:lnTo>
                  <a:lnTo>
                    <a:pt x="2979" y="62"/>
                  </a:lnTo>
                  <a:lnTo>
                    <a:pt x="3194" y="31"/>
                  </a:lnTo>
                  <a:lnTo>
                    <a:pt x="3317" y="123"/>
                  </a:lnTo>
                  <a:lnTo>
                    <a:pt x="3501" y="1"/>
                  </a:lnTo>
                  <a:lnTo>
                    <a:pt x="3686" y="277"/>
                  </a:lnTo>
                  <a:lnTo>
                    <a:pt x="3870" y="185"/>
                  </a:lnTo>
                  <a:lnTo>
                    <a:pt x="4054" y="185"/>
                  </a:lnTo>
                  <a:lnTo>
                    <a:pt x="4208" y="461"/>
                  </a:lnTo>
                  <a:lnTo>
                    <a:pt x="4423" y="308"/>
                  </a:lnTo>
                  <a:lnTo>
                    <a:pt x="4668" y="246"/>
                  </a:lnTo>
                  <a:lnTo>
                    <a:pt x="4760" y="369"/>
                  </a:lnTo>
                  <a:lnTo>
                    <a:pt x="4883" y="369"/>
                  </a:lnTo>
                  <a:lnTo>
                    <a:pt x="5252" y="492"/>
                  </a:lnTo>
                  <a:lnTo>
                    <a:pt x="5282" y="676"/>
                  </a:lnTo>
                  <a:lnTo>
                    <a:pt x="5221" y="891"/>
                  </a:lnTo>
                  <a:lnTo>
                    <a:pt x="5374" y="1045"/>
                  </a:lnTo>
                  <a:lnTo>
                    <a:pt x="5374" y="1321"/>
                  </a:lnTo>
                  <a:lnTo>
                    <a:pt x="5559" y="1505"/>
                  </a:lnTo>
                  <a:lnTo>
                    <a:pt x="5651" y="1751"/>
                  </a:lnTo>
                  <a:lnTo>
                    <a:pt x="5866" y="2027"/>
                  </a:lnTo>
                  <a:lnTo>
                    <a:pt x="6050" y="2150"/>
                  </a:lnTo>
                  <a:lnTo>
                    <a:pt x="6111" y="2426"/>
                  </a:lnTo>
                  <a:lnTo>
                    <a:pt x="6388" y="2488"/>
                  </a:lnTo>
                  <a:lnTo>
                    <a:pt x="6695" y="2764"/>
                  </a:lnTo>
                  <a:lnTo>
                    <a:pt x="6726" y="2918"/>
                  </a:lnTo>
                  <a:lnTo>
                    <a:pt x="6940" y="3071"/>
                  </a:lnTo>
                  <a:lnTo>
                    <a:pt x="6848" y="3163"/>
                  </a:lnTo>
                  <a:lnTo>
                    <a:pt x="6664" y="3440"/>
                  </a:lnTo>
                  <a:lnTo>
                    <a:pt x="6234" y="3501"/>
                  </a:lnTo>
                  <a:lnTo>
                    <a:pt x="6050" y="3317"/>
                  </a:lnTo>
                  <a:lnTo>
                    <a:pt x="5989" y="3470"/>
                  </a:lnTo>
                  <a:lnTo>
                    <a:pt x="5989" y="3655"/>
                  </a:lnTo>
                  <a:lnTo>
                    <a:pt x="6173" y="3931"/>
                  </a:lnTo>
                  <a:lnTo>
                    <a:pt x="6142" y="4146"/>
                  </a:lnTo>
                  <a:lnTo>
                    <a:pt x="6326" y="4361"/>
                  </a:lnTo>
                  <a:lnTo>
                    <a:pt x="6326" y="4576"/>
                  </a:lnTo>
                  <a:lnTo>
                    <a:pt x="6326" y="4576"/>
                  </a:lnTo>
                  <a:lnTo>
                    <a:pt x="5958" y="4668"/>
                  </a:lnTo>
                  <a:lnTo>
                    <a:pt x="5712" y="4668"/>
                  </a:lnTo>
                  <a:lnTo>
                    <a:pt x="5589" y="5006"/>
                  </a:lnTo>
                  <a:lnTo>
                    <a:pt x="5589" y="5282"/>
                  </a:lnTo>
                  <a:lnTo>
                    <a:pt x="5405" y="5313"/>
                  </a:lnTo>
                  <a:lnTo>
                    <a:pt x="5252" y="5159"/>
                  </a:lnTo>
                  <a:lnTo>
                    <a:pt x="5037" y="5251"/>
                  </a:lnTo>
                  <a:lnTo>
                    <a:pt x="4883" y="5159"/>
                  </a:lnTo>
                  <a:lnTo>
                    <a:pt x="4699" y="5159"/>
                  </a:lnTo>
                  <a:lnTo>
                    <a:pt x="4545" y="5343"/>
                  </a:lnTo>
                  <a:lnTo>
                    <a:pt x="4423" y="5313"/>
                  </a:lnTo>
                  <a:lnTo>
                    <a:pt x="4392" y="5159"/>
                  </a:lnTo>
                  <a:lnTo>
                    <a:pt x="4146" y="5129"/>
                  </a:lnTo>
                  <a:lnTo>
                    <a:pt x="3901" y="5282"/>
                  </a:lnTo>
                  <a:lnTo>
                    <a:pt x="3778" y="5221"/>
                  </a:lnTo>
                  <a:lnTo>
                    <a:pt x="3532" y="5190"/>
                  </a:lnTo>
                  <a:lnTo>
                    <a:pt x="3471" y="5251"/>
                  </a:lnTo>
                  <a:lnTo>
                    <a:pt x="3348" y="5251"/>
                  </a:lnTo>
                  <a:lnTo>
                    <a:pt x="3225" y="5129"/>
                  </a:lnTo>
                  <a:lnTo>
                    <a:pt x="2918" y="5251"/>
                  </a:lnTo>
                  <a:lnTo>
                    <a:pt x="2887" y="5159"/>
                  </a:lnTo>
                  <a:lnTo>
                    <a:pt x="2703" y="5067"/>
                  </a:lnTo>
                  <a:lnTo>
                    <a:pt x="2212" y="4975"/>
                  </a:lnTo>
                  <a:lnTo>
                    <a:pt x="2028" y="4883"/>
                  </a:lnTo>
                  <a:lnTo>
                    <a:pt x="1905" y="4852"/>
                  </a:lnTo>
                  <a:lnTo>
                    <a:pt x="1751" y="5006"/>
                  </a:lnTo>
                  <a:lnTo>
                    <a:pt x="1475" y="5006"/>
                  </a:lnTo>
                  <a:lnTo>
                    <a:pt x="891" y="5098"/>
                  </a:lnTo>
                  <a:lnTo>
                    <a:pt x="769" y="5190"/>
                  </a:lnTo>
                  <a:lnTo>
                    <a:pt x="492" y="5036"/>
                  </a:lnTo>
                  <a:lnTo>
                    <a:pt x="369" y="5067"/>
                  </a:lnTo>
                  <a:lnTo>
                    <a:pt x="369" y="4975"/>
                  </a:lnTo>
                  <a:lnTo>
                    <a:pt x="185" y="4699"/>
                  </a:lnTo>
                  <a:lnTo>
                    <a:pt x="124" y="4453"/>
                  </a:lnTo>
                  <a:lnTo>
                    <a:pt x="247" y="4269"/>
                  </a:lnTo>
                  <a:lnTo>
                    <a:pt x="431" y="4207"/>
                  </a:lnTo>
                  <a:lnTo>
                    <a:pt x="431" y="3685"/>
                  </a:lnTo>
                  <a:lnTo>
                    <a:pt x="339" y="3593"/>
                  </a:lnTo>
                  <a:lnTo>
                    <a:pt x="277" y="3409"/>
                  </a:lnTo>
                  <a:lnTo>
                    <a:pt x="185" y="3225"/>
                  </a:lnTo>
                  <a:lnTo>
                    <a:pt x="62" y="2856"/>
                  </a:lnTo>
                  <a:close/>
                </a:path>
              </a:pathLst>
            </a:custGeom>
            <a:solidFill>
              <a:srgbClr val="858EE0"/>
            </a:solidFill>
            <a:ln>
              <a:noFill/>
            </a:ln>
          </p:spPr>
        </p:sp>
        <p:sp>
          <p:nvSpPr>
            <p:cNvPr id="583" name="Google Shape;583;p88"/>
            <p:cNvSpPr/>
            <p:nvPr/>
          </p:nvSpPr>
          <p:spPr>
            <a:xfrm>
              <a:off x="7139880" y="2968560"/>
              <a:ext cx="1072063" cy="667803"/>
            </a:xfrm>
            <a:custGeom>
              <a:rect b="b" l="l" r="r" t="t"/>
              <a:pathLst>
                <a:path extrusionOk="0" h="8476" w="13604">
                  <a:moveTo>
                    <a:pt x="860" y="799"/>
                  </a:moveTo>
                  <a:lnTo>
                    <a:pt x="983" y="768"/>
                  </a:lnTo>
                  <a:lnTo>
                    <a:pt x="1260" y="922"/>
                  </a:lnTo>
                  <a:lnTo>
                    <a:pt x="1382" y="830"/>
                  </a:lnTo>
                  <a:lnTo>
                    <a:pt x="1966" y="738"/>
                  </a:lnTo>
                  <a:lnTo>
                    <a:pt x="2242" y="738"/>
                  </a:lnTo>
                  <a:lnTo>
                    <a:pt x="2396" y="584"/>
                  </a:lnTo>
                  <a:lnTo>
                    <a:pt x="2519" y="615"/>
                  </a:lnTo>
                  <a:lnTo>
                    <a:pt x="2703" y="707"/>
                  </a:lnTo>
                  <a:lnTo>
                    <a:pt x="3194" y="799"/>
                  </a:lnTo>
                  <a:lnTo>
                    <a:pt x="3378" y="891"/>
                  </a:lnTo>
                  <a:lnTo>
                    <a:pt x="3409" y="983"/>
                  </a:lnTo>
                  <a:lnTo>
                    <a:pt x="3716" y="861"/>
                  </a:lnTo>
                  <a:lnTo>
                    <a:pt x="3839" y="983"/>
                  </a:lnTo>
                  <a:lnTo>
                    <a:pt x="3962" y="983"/>
                  </a:lnTo>
                  <a:lnTo>
                    <a:pt x="4023" y="922"/>
                  </a:lnTo>
                  <a:lnTo>
                    <a:pt x="4269" y="953"/>
                  </a:lnTo>
                  <a:lnTo>
                    <a:pt x="4392" y="1014"/>
                  </a:lnTo>
                  <a:lnTo>
                    <a:pt x="4637" y="861"/>
                  </a:lnTo>
                  <a:lnTo>
                    <a:pt x="4883" y="891"/>
                  </a:lnTo>
                  <a:lnTo>
                    <a:pt x="4914" y="1045"/>
                  </a:lnTo>
                  <a:lnTo>
                    <a:pt x="5036" y="1075"/>
                  </a:lnTo>
                  <a:lnTo>
                    <a:pt x="5190" y="891"/>
                  </a:lnTo>
                  <a:lnTo>
                    <a:pt x="5374" y="891"/>
                  </a:lnTo>
                  <a:lnTo>
                    <a:pt x="5528" y="983"/>
                  </a:lnTo>
                  <a:lnTo>
                    <a:pt x="5743" y="891"/>
                  </a:lnTo>
                  <a:lnTo>
                    <a:pt x="5896" y="1045"/>
                  </a:lnTo>
                  <a:lnTo>
                    <a:pt x="6080" y="1014"/>
                  </a:lnTo>
                  <a:lnTo>
                    <a:pt x="6080" y="738"/>
                  </a:lnTo>
                  <a:lnTo>
                    <a:pt x="6203" y="400"/>
                  </a:lnTo>
                  <a:lnTo>
                    <a:pt x="6449" y="400"/>
                  </a:lnTo>
                  <a:lnTo>
                    <a:pt x="6817" y="308"/>
                  </a:lnTo>
                  <a:lnTo>
                    <a:pt x="6971" y="339"/>
                  </a:lnTo>
                  <a:lnTo>
                    <a:pt x="7155" y="277"/>
                  </a:lnTo>
                  <a:lnTo>
                    <a:pt x="7124" y="124"/>
                  </a:lnTo>
                  <a:lnTo>
                    <a:pt x="7247" y="1"/>
                  </a:lnTo>
                  <a:lnTo>
                    <a:pt x="7677" y="154"/>
                  </a:lnTo>
                  <a:lnTo>
                    <a:pt x="8107" y="154"/>
                  </a:lnTo>
                  <a:lnTo>
                    <a:pt x="8291" y="31"/>
                  </a:lnTo>
                  <a:lnTo>
                    <a:pt x="8475" y="31"/>
                  </a:lnTo>
                  <a:lnTo>
                    <a:pt x="8629" y="431"/>
                  </a:lnTo>
                  <a:lnTo>
                    <a:pt x="8783" y="553"/>
                  </a:lnTo>
                  <a:lnTo>
                    <a:pt x="8690" y="738"/>
                  </a:lnTo>
                  <a:lnTo>
                    <a:pt x="8905" y="1045"/>
                  </a:lnTo>
                  <a:lnTo>
                    <a:pt x="9366" y="983"/>
                  </a:lnTo>
                  <a:lnTo>
                    <a:pt x="9550" y="1137"/>
                  </a:lnTo>
                  <a:lnTo>
                    <a:pt x="9581" y="1290"/>
                  </a:lnTo>
                  <a:lnTo>
                    <a:pt x="9734" y="1321"/>
                  </a:lnTo>
                  <a:lnTo>
                    <a:pt x="9734" y="1536"/>
                  </a:lnTo>
                  <a:lnTo>
                    <a:pt x="9827" y="1812"/>
                  </a:lnTo>
                  <a:lnTo>
                    <a:pt x="10195" y="2181"/>
                  </a:lnTo>
                  <a:lnTo>
                    <a:pt x="10349" y="2027"/>
                  </a:lnTo>
                  <a:lnTo>
                    <a:pt x="10563" y="2150"/>
                  </a:lnTo>
                  <a:lnTo>
                    <a:pt x="10748" y="2089"/>
                  </a:lnTo>
                  <a:lnTo>
                    <a:pt x="10932" y="2119"/>
                  </a:lnTo>
                  <a:lnTo>
                    <a:pt x="11208" y="1905"/>
                  </a:lnTo>
                  <a:lnTo>
                    <a:pt x="11362" y="1874"/>
                  </a:lnTo>
                  <a:lnTo>
                    <a:pt x="11546" y="2304"/>
                  </a:lnTo>
                  <a:lnTo>
                    <a:pt x="11792" y="2457"/>
                  </a:lnTo>
                  <a:lnTo>
                    <a:pt x="11853" y="2611"/>
                  </a:lnTo>
                  <a:lnTo>
                    <a:pt x="11976" y="2488"/>
                  </a:lnTo>
                  <a:lnTo>
                    <a:pt x="12283" y="2580"/>
                  </a:lnTo>
                  <a:lnTo>
                    <a:pt x="12498" y="2580"/>
                  </a:lnTo>
                  <a:lnTo>
                    <a:pt x="12652" y="2672"/>
                  </a:lnTo>
                  <a:lnTo>
                    <a:pt x="12836" y="2641"/>
                  </a:lnTo>
                  <a:lnTo>
                    <a:pt x="13051" y="2764"/>
                  </a:lnTo>
                  <a:lnTo>
                    <a:pt x="13296" y="2826"/>
                  </a:lnTo>
                  <a:lnTo>
                    <a:pt x="13419" y="2703"/>
                  </a:lnTo>
                  <a:lnTo>
                    <a:pt x="13481" y="2887"/>
                  </a:lnTo>
                  <a:lnTo>
                    <a:pt x="13603" y="2949"/>
                  </a:lnTo>
                  <a:lnTo>
                    <a:pt x="13603" y="3163"/>
                  </a:lnTo>
                  <a:lnTo>
                    <a:pt x="13481" y="3348"/>
                  </a:lnTo>
                  <a:lnTo>
                    <a:pt x="13296" y="3378"/>
                  </a:lnTo>
                  <a:lnTo>
                    <a:pt x="13235" y="3747"/>
                  </a:lnTo>
                  <a:lnTo>
                    <a:pt x="13481" y="3900"/>
                  </a:lnTo>
                  <a:lnTo>
                    <a:pt x="13511" y="4146"/>
                  </a:lnTo>
                  <a:lnTo>
                    <a:pt x="13419" y="4453"/>
                  </a:lnTo>
                  <a:lnTo>
                    <a:pt x="13450" y="4668"/>
                  </a:lnTo>
                  <a:lnTo>
                    <a:pt x="13296" y="4791"/>
                  </a:lnTo>
                  <a:lnTo>
                    <a:pt x="12897" y="4791"/>
                  </a:lnTo>
                  <a:lnTo>
                    <a:pt x="12713" y="5098"/>
                  </a:lnTo>
                  <a:lnTo>
                    <a:pt x="12621" y="5129"/>
                  </a:lnTo>
                  <a:lnTo>
                    <a:pt x="12559" y="5528"/>
                  </a:lnTo>
                  <a:lnTo>
                    <a:pt x="12406" y="5589"/>
                  </a:lnTo>
                  <a:lnTo>
                    <a:pt x="12406" y="5497"/>
                  </a:lnTo>
                  <a:lnTo>
                    <a:pt x="12314" y="5466"/>
                  </a:lnTo>
                  <a:lnTo>
                    <a:pt x="12099" y="5559"/>
                  </a:lnTo>
                  <a:lnTo>
                    <a:pt x="11884" y="5559"/>
                  </a:lnTo>
                  <a:lnTo>
                    <a:pt x="11792" y="5620"/>
                  </a:lnTo>
                  <a:lnTo>
                    <a:pt x="11730" y="5773"/>
                  </a:lnTo>
                  <a:lnTo>
                    <a:pt x="11546" y="5773"/>
                  </a:lnTo>
                  <a:lnTo>
                    <a:pt x="11454" y="5896"/>
                  </a:lnTo>
                  <a:lnTo>
                    <a:pt x="11270" y="6081"/>
                  </a:lnTo>
                  <a:lnTo>
                    <a:pt x="11208" y="6081"/>
                  </a:lnTo>
                  <a:lnTo>
                    <a:pt x="11055" y="6081"/>
                  </a:lnTo>
                  <a:lnTo>
                    <a:pt x="10901" y="6203"/>
                  </a:lnTo>
                  <a:lnTo>
                    <a:pt x="10686" y="6142"/>
                  </a:lnTo>
                  <a:lnTo>
                    <a:pt x="10533" y="6265"/>
                  </a:lnTo>
                  <a:lnTo>
                    <a:pt x="10410" y="6234"/>
                  </a:lnTo>
                  <a:lnTo>
                    <a:pt x="10318" y="6050"/>
                  </a:lnTo>
                  <a:lnTo>
                    <a:pt x="10226" y="6050"/>
                  </a:lnTo>
                  <a:lnTo>
                    <a:pt x="10287" y="6173"/>
                  </a:lnTo>
                  <a:lnTo>
                    <a:pt x="10379" y="6295"/>
                  </a:lnTo>
                  <a:lnTo>
                    <a:pt x="10349" y="6388"/>
                  </a:lnTo>
                  <a:lnTo>
                    <a:pt x="10164" y="6633"/>
                  </a:lnTo>
                  <a:lnTo>
                    <a:pt x="10072" y="6695"/>
                  </a:lnTo>
                  <a:lnTo>
                    <a:pt x="10041" y="6633"/>
                  </a:lnTo>
                  <a:lnTo>
                    <a:pt x="10103" y="6572"/>
                  </a:lnTo>
                  <a:lnTo>
                    <a:pt x="10256" y="6388"/>
                  </a:lnTo>
                  <a:lnTo>
                    <a:pt x="10226" y="6326"/>
                  </a:lnTo>
                  <a:lnTo>
                    <a:pt x="10134" y="6265"/>
                  </a:lnTo>
                  <a:lnTo>
                    <a:pt x="10103" y="6357"/>
                  </a:lnTo>
                  <a:lnTo>
                    <a:pt x="9857" y="6633"/>
                  </a:lnTo>
                  <a:lnTo>
                    <a:pt x="9704" y="6633"/>
                  </a:lnTo>
                  <a:lnTo>
                    <a:pt x="9673" y="6756"/>
                  </a:lnTo>
                  <a:lnTo>
                    <a:pt x="9519" y="6756"/>
                  </a:lnTo>
                  <a:lnTo>
                    <a:pt x="9397" y="6664"/>
                  </a:lnTo>
                  <a:lnTo>
                    <a:pt x="9274" y="6756"/>
                  </a:lnTo>
                  <a:lnTo>
                    <a:pt x="9120" y="6725"/>
                  </a:lnTo>
                  <a:lnTo>
                    <a:pt x="9090" y="6787"/>
                  </a:lnTo>
                  <a:lnTo>
                    <a:pt x="9182" y="6848"/>
                  </a:lnTo>
                  <a:lnTo>
                    <a:pt x="9458" y="6848"/>
                  </a:lnTo>
                  <a:lnTo>
                    <a:pt x="9550" y="6971"/>
                  </a:lnTo>
                  <a:lnTo>
                    <a:pt x="9642" y="7032"/>
                  </a:lnTo>
                  <a:lnTo>
                    <a:pt x="9734" y="6971"/>
                  </a:lnTo>
                  <a:lnTo>
                    <a:pt x="9796" y="7063"/>
                  </a:lnTo>
                  <a:lnTo>
                    <a:pt x="9734" y="7155"/>
                  </a:lnTo>
                  <a:lnTo>
                    <a:pt x="9734" y="7247"/>
                  </a:lnTo>
                  <a:lnTo>
                    <a:pt x="9796" y="7186"/>
                  </a:lnTo>
                  <a:lnTo>
                    <a:pt x="9888" y="7186"/>
                  </a:lnTo>
                  <a:lnTo>
                    <a:pt x="9857" y="7309"/>
                  </a:lnTo>
                  <a:lnTo>
                    <a:pt x="9949" y="7217"/>
                  </a:lnTo>
                  <a:lnTo>
                    <a:pt x="10041" y="7278"/>
                  </a:lnTo>
                  <a:lnTo>
                    <a:pt x="10072" y="7462"/>
                  </a:lnTo>
                  <a:lnTo>
                    <a:pt x="10164" y="7554"/>
                  </a:lnTo>
                  <a:lnTo>
                    <a:pt x="10349" y="7616"/>
                  </a:lnTo>
                  <a:lnTo>
                    <a:pt x="10441" y="7585"/>
                  </a:lnTo>
                  <a:lnTo>
                    <a:pt x="10164" y="7309"/>
                  </a:lnTo>
                  <a:lnTo>
                    <a:pt x="9888" y="6971"/>
                  </a:lnTo>
                  <a:lnTo>
                    <a:pt x="9796" y="6756"/>
                  </a:lnTo>
                  <a:lnTo>
                    <a:pt x="9857" y="6725"/>
                  </a:lnTo>
                  <a:lnTo>
                    <a:pt x="9980" y="6879"/>
                  </a:lnTo>
                  <a:lnTo>
                    <a:pt x="10041" y="7094"/>
                  </a:lnTo>
                  <a:lnTo>
                    <a:pt x="10441" y="7554"/>
                  </a:lnTo>
                  <a:lnTo>
                    <a:pt x="10533" y="7585"/>
                  </a:lnTo>
                  <a:lnTo>
                    <a:pt x="10686" y="7432"/>
                  </a:lnTo>
                  <a:lnTo>
                    <a:pt x="10778" y="7432"/>
                  </a:lnTo>
                  <a:lnTo>
                    <a:pt x="10932" y="7524"/>
                  </a:lnTo>
                  <a:lnTo>
                    <a:pt x="10993" y="7370"/>
                  </a:lnTo>
                  <a:lnTo>
                    <a:pt x="11270" y="7339"/>
                  </a:lnTo>
                  <a:lnTo>
                    <a:pt x="11485" y="7339"/>
                  </a:lnTo>
                  <a:lnTo>
                    <a:pt x="11423" y="7462"/>
                  </a:lnTo>
                  <a:lnTo>
                    <a:pt x="11331" y="7524"/>
                  </a:lnTo>
                  <a:lnTo>
                    <a:pt x="11393" y="7677"/>
                  </a:lnTo>
                  <a:lnTo>
                    <a:pt x="11300" y="7800"/>
                  </a:lnTo>
                  <a:lnTo>
                    <a:pt x="11024" y="7800"/>
                  </a:lnTo>
                  <a:lnTo>
                    <a:pt x="10686" y="7769"/>
                  </a:lnTo>
                  <a:lnTo>
                    <a:pt x="10502" y="7861"/>
                  </a:lnTo>
                  <a:lnTo>
                    <a:pt x="10379" y="8076"/>
                  </a:lnTo>
                  <a:lnTo>
                    <a:pt x="10103" y="8046"/>
                  </a:lnTo>
                  <a:lnTo>
                    <a:pt x="9734" y="8353"/>
                  </a:lnTo>
                  <a:lnTo>
                    <a:pt x="9427" y="8476"/>
                  </a:lnTo>
                  <a:lnTo>
                    <a:pt x="9120" y="8476"/>
                  </a:lnTo>
                  <a:lnTo>
                    <a:pt x="8997" y="8353"/>
                  </a:lnTo>
                  <a:lnTo>
                    <a:pt x="9028" y="8291"/>
                  </a:lnTo>
                  <a:lnTo>
                    <a:pt x="9120" y="7984"/>
                  </a:lnTo>
                  <a:lnTo>
                    <a:pt x="9120" y="7861"/>
                  </a:lnTo>
                  <a:lnTo>
                    <a:pt x="8844" y="7677"/>
                  </a:lnTo>
                  <a:lnTo>
                    <a:pt x="8752" y="7677"/>
                  </a:lnTo>
                  <a:lnTo>
                    <a:pt x="8568" y="7585"/>
                  </a:lnTo>
                  <a:lnTo>
                    <a:pt x="8475" y="7677"/>
                  </a:lnTo>
                  <a:lnTo>
                    <a:pt x="8322" y="7616"/>
                  </a:lnTo>
                  <a:lnTo>
                    <a:pt x="8506" y="7370"/>
                  </a:lnTo>
                  <a:lnTo>
                    <a:pt x="8783" y="7186"/>
                  </a:lnTo>
                  <a:lnTo>
                    <a:pt x="9028" y="7155"/>
                  </a:lnTo>
                  <a:lnTo>
                    <a:pt x="9090" y="7094"/>
                  </a:lnTo>
                  <a:lnTo>
                    <a:pt x="8997" y="7002"/>
                  </a:lnTo>
                  <a:lnTo>
                    <a:pt x="8967" y="6787"/>
                  </a:lnTo>
                  <a:lnTo>
                    <a:pt x="8905" y="6756"/>
                  </a:lnTo>
                  <a:lnTo>
                    <a:pt x="8844" y="6879"/>
                  </a:lnTo>
                  <a:lnTo>
                    <a:pt x="8690" y="6787"/>
                  </a:lnTo>
                  <a:lnTo>
                    <a:pt x="8506" y="6695"/>
                  </a:lnTo>
                  <a:lnTo>
                    <a:pt x="8322" y="6756"/>
                  </a:lnTo>
                  <a:lnTo>
                    <a:pt x="8138" y="6848"/>
                  </a:lnTo>
                  <a:lnTo>
                    <a:pt x="7984" y="6756"/>
                  </a:lnTo>
                  <a:lnTo>
                    <a:pt x="7861" y="6725"/>
                  </a:lnTo>
                  <a:lnTo>
                    <a:pt x="7739" y="6633"/>
                  </a:lnTo>
                  <a:lnTo>
                    <a:pt x="7831" y="6572"/>
                  </a:lnTo>
                  <a:lnTo>
                    <a:pt x="7892" y="6510"/>
                  </a:lnTo>
                  <a:lnTo>
                    <a:pt x="7646" y="6418"/>
                  </a:lnTo>
                  <a:lnTo>
                    <a:pt x="7339" y="6418"/>
                  </a:lnTo>
                  <a:lnTo>
                    <a:pt x="7278" y="6326"/>
                  </a:lnTo>
                  <a:lnTo>
                    <a:pt x="7462" y="6326"/>
                  </a:lnTo>
                  <a:lnTo>
                    <a:pt x="7739" y="6295"/>
                  </a:lnTo>
                  <a:lnTo>
                    <a:pt x="7892" y="6326"/>
                  </a:lnTo>
                  <a:lnTo>
                    <a:pt x="7984" y="6295"/>
                  </a:lnTo>
                  <a:lnTo>
                    <a:pt x="8168" y="6173"/>
                  </a:lnTo>
                  <a:lnTo>
                    <a:pt x="7923" y="6234"/>
                  </a:lnTo>
                  <a:lnTo>
                    <a:pt x="7800" y="6203"/>
                  </a:lnTo>
                  <a:lnTo>
                    <a:pt x="7677" y="6111"/>
                  </a:lnTo>
                  <a:lnTo>
                    <a:pt x="7646" y="6019"/>
                  </a:lnTo>
                  <a:lnTo>
                    <a:pt x="7554" y="6142"/>
                  </a:lnTo>
                  <a:lnTo>
                    <a:pt x="7493" y="6234"/>
                  </a:lnTo>
                  <a:lnTo>
                    <a:pt x="7339" y="6234"/>
                  </a:lnTo>
                  <a:lnTo>
                    <a:pt x="7339" y="6203"/>
                  </a:lnTo>
                  <a:lnTo>
                    <a:pt x="7247" y="6111"/>
                  </a:lnTo>
                  <a:lnTo>
                    <a:pt x="7094" y="6295"/>
                  </a:lnTo>
                  <a:lnTo>
                    <a:pt x="6909" y="6326"/>
                  </a:lnTo>
                  <a:lnTo>
                    <a:pt x="6787" y="6418"/>
                  </a:lnTo>
                  <a:lnTo>
                    <a:pt x="6787" y="6633"/>
                  </a:lnTo>
                  <a:lnTo>
                    <a:pt x="6602" y="6848"/>
                  </a:lnTo>
                  <a:lnTo>
                    <a:pt x="6541" y="6848"/>
                  </a:lnTo>
                  <a:lnTo>
                    <a:pt x="6572" y="6940"/>
                  </a:lnTo>
                  <a:lnTo>
                    <a:pt x="6265" y="7309"/>
                  </a:lnTo>
                  <a:lnTo>
                    <a:pt x="6142" y="7309"/>
                  </a:lnTo>
                  <a:lnTo>
                    <a:pt x="6080" y="7217"/>
                  </a:lnTo>
                  <a:lnTo>
                    <a:pt x="6080" y="7339"/>
                  </a:lnTo>
                  <a:lnTo>
                    <a:pt x="6050" y="7432"/>
                  </a:lnTo>
                  <a:lnTo>
                    <a:pt x="6142" y="7524"/>
                  </a:lnTo>
                  <a:lnTo>
                    <a:pt x="6111" y="7677"/>
                  </a:lnTo>
                  <a:lnTo>
                    <a:pt x="6111" y="7677"/>
                  </a:lnTo>
                  <a:lnTo>
                    <a:pt x="5958" y="7554"/>
                  </a:lnTo>
                  <a:lnTo>
                    <a:pt x="5712" y="7585"/>
                  </a:lnTo>
                  <a:lnTo>
                    <a:pt x="5589" y="7677"/>
                  </a:lnTo>
                  <a:lnTo>
                    <a:pt x="5282" y="7677"/>
                  </a:lnTo>
                  <a:lnTo>
                    <a:pt x="5036" y="7647"/>
                  </a:lnTo>
                  <a:lnTo>
                    <a:pt x="4914" y="7401"/>
                  </a:lnTo>
                  <a:lnTo>
                    <a:pt x="5036" y="7309"/>
                  </a:lnTo>
                  <a:lnTo>
                    <a:pt x="5159" y="7370"/>
                  </a:lnTo>
                  <a:lnTo>
                    <a:pt x="5190" y="7217"/>
                  </a:lnTo>
                  <a:lnTo>
                    <a:pt x="5343" y="6910"/>
                  </a:lnTo>
                  <a:lnTo>
                    <a:pt x="5405" y="6940"/>
                  </a:lnTo>
                  <a:lnTo>
                    <a:pt x="5405" y="6725"/>
                  </a:lnTo>
                  <a:lnTo>
                    <a:pt x="5436" y="6418"/>
                  </a:lnTo>
                  <a:lnTo>
                    <a:pt x="5589" y="6418"/>
                  </a:lnTo>
                  <a:lnTo>
                    <a:pt x="5804" y="6357"/>
                  </a:lnTo>
                  <a:lnTo>
                    <a:pt x="5927" y="6449"/>
                  </a:lnTo>
                  <a:lnTo>
                    <a:pt x="6173" y="6449"/>
                  </a:lnTo>
                  <a:lnTo>
                    <a:pt x="6203" y="6357"/>
                  </a:lnTo>
                  <a:lnTo>
                    <a:pt x="6111" y="6234"/>
                  </a:lnTo>
                  <a:lnTo>
                    <a:pt x="6142" y="6081"/>
                  </a:lnTo>
                  <a:lnTo>
                    <a:pt x="6111" y="5927"/>
                  </a:lnTo>
                  <a:lnTo>
                    <a:pt x="5896" y="5804"/>
                  </a:lnTo>
                  <a:lnTo>
                    <a:pt x="5681" y="5620"/>
                  </a:lnTo>
                  <a:lnTo>
                    <a:pt x="5651" y="5528"/>
                  </a:lnTo>
                  <a:lnTo>
                    <a:pt x="5466" y="5436"/>
                  </a:lnTo>
                  <a:lnTo>
                    <a:pt x="5497" y="5221"/>
                  </a:lnTo>
                  <a:lnTo>
                    <a:pt x="5436" y="4944"/>
                  </a:lnTo>
                  <a:lnTo>
                    <a:pt x="5221" y="4822"/>
                  </a:lnTo>
                  <a:lnTo>
                    <a:pt x="4975" y="4576"/>
                  </a:lnTo>
                  <a:lnTo>
                    <a:pt x="4883" y="4576"/>
                  </a:lnTo>
                  <a:lnTo>
                    <a:pt x="4852" y="4668"/>
                  </a:lnTo>
                  <a:lnTo>
                    <a:pt x="4576" y="4637"/>
                  </a:lnTo>
                  <a:lnTo>
                    <a:pt x="4330" y="4392"/>
                  </a:lnTo>
                  <a:lnTo>
                    <a:pt x="4115" y="4392"/>
                  </a:lnTo>
                  <a:lnTo>
                    <a:pt x="3992" y="4207"/>
                  </a:lnTo>
                  <a:lnTo>
                    <a:pt x="3931" y="4269"/>
                  </a:lnTo>
                  <a:lnTo>
                    <a:pt x="3747" y="4269"/>
                  </a:lnTo>
                  <a:lnTo>
                    <a:pt x="3685" y="4361"/>
                  </a:lnTo>
                  <a:lnTo>
                    <a:pt x="3532" y="4269"/>
                  </a:lnTo>
                  <a:lnTo>
                    <a:pt x="3501" y="4330"/>
                  </a:lnTo>
                  <a:lnTo>
                    <a:pt x="3378" y="4269"/>
                  </a:lnTo>
                  <a:lnTo>
                    <a:pt x="3409" y="4484"/>
                  </a:lnTo>
                  <a:lnTo>
                    <a:pt x="3378" y="4576"/>
                  </a:lnTo>
                  <a:lnTo>
                    <a:pt x="3409" y="4791"/>
                  </a:lnTo>
                  <a:lnTo>
                    <a:pt x="3194" y="4822"/>
                  </a:lnTo>
                  <a:lnTo>
                    <a:pt x="3010" y="4944"/>
                  </a:lnTo>
                  <a:lnTo>
                    <a:pt x="2457" y="5037"/>
                  </a:lnTo>
                  <a:lnTo>
                    <a:pt x="2334" y="5190"/>
                  </a:lnTo>
                  <a:lnTo>
                    <a:pt x="2150" y="5221"/>
                  </a:lnTo>
                  <a:lnTo>
                    <a:pt x="1904" y="5282"/>
                  </a:lnTo>
                  <a:lnTo>
                    <a:pt x="1720" y="5221"/>
                  </a:lnTo>
                  <a:lnTo>
                    <a:pt x="1628" y="5067"/>
                  </a:lnTo>
                  <a:lnTo>
                    <a:pt x="1413" y="4975"/>
                  </a:lnTo>
                  <a:lnTo>
                    <a:pt x="1198" y="4975"/>
                  </a:lnTo>
                  <a:lnTo>
                    <a:pt x="891" y="4791"/>
                  </a:lnTo>
                  <a:lnTo>
                    <a:pt x="738" y="4791"/>
                  </a:lnTo>
                  <a:lnTo>
                    <a:pt x="615" y="4914"/>
                  </a:lnTo>
                  <a:lnTo>
                    <a:pt x="461" y="4914"/>
                  </a:lnTo>
                  <a:lnTo>
                    <a:pt x="400" y="4760"/>
                  </a:lnTo>
                  <a:lnTo>
                    <a:pt x="185" y="4607"/>
                  </a:lnTo>
                  <a:lnTo>
                    <a:pt x="1" y="4422"/>
                  </a:lnTo>
                  <a:lnTo>
                    <a:pt x="31" y="4422"/>
                  </a:lnTo>
                  <a:lnTo>
                    <a:pt x="62" y="4146"/>
                  </a:lnTo>
                  <a:lnTo>
                    <a:pt x="246" y="3778"/>
                  </a:lnTo>
                  <a:lnTo>
                    <a:pt x="400" y="3778"/>
                  </a:lnTo>
                  <a:lnTo>
                    <a:pt x="400" y="3532"/>
                  </a:lnTo>
                  <a:lnTo>
                    <a:pt x="369" y="3317"/>
                  </a:lnTo>
                  <a:lnTo>
                    <a:pt x="891" y="2734"/>
                  </a:lnTo>
                  <a:lnTo>
                    <a:pt x="953" y="2488"/>
                  </a:lnTo>
                  <a:lnTo>
                    <a:pt x="1075" y="2365"/>
                  </a:lnTo>
                  <a:lnTo>
                    <a:pt x="1198" y="2365"/>
                  </a:lnTo>
                  <a:lnTo>
                    <a:pt x="1260" y="2089"/>
                  </a:lnTo>
                  <a:lnTo>
                    <a:pt x="1198" y="1997"/>
                  </a:lnTo>
                  <a:lnTo>
                    <a:pt x="1167" y="1874"/>
                  </a:lnTo>
                  <a:lnTo>
                    <a:pt x="1260" y="1782"/>
                  </a:lnTo>
                  <a:lnTo>
                    <a:pt x="1045" y="1659"/>
                  </a:lnTo>
                  <a:lnTo>
                    <a:pt x="953" y="1413"/>
                  </a:lnTo>
                  <a:lnTo>
                    <a:pt x="860" y="1321"/>
                  </a:lnTo>
                  <a:lnTo>
                    <a:pt x="830" y="922"/>
                  </a:lnTo>
                  <a:close/>
                </a:path>
              </a:pathLst>
            </a:custGeom>
            <a:solidFill>
              <a:srgbClr val="858EE0"/>
            </a:solidFill>
            <a:ln>
              <a:noFill/>
            </a:ln>
          </p:spPr>
        </p:sp>
        <p:sp>
          <p:nvSpPr>
            <p:cNvPr id="584" name="Google Shape;584;p88"/>
            <p:cNvSpPr/>
            <p:nvPr/>
          </p:nvSpPr>
          <p:spPr>
            <a:xfrm>
              <a:off x="7405920" y="3300120"/>
              <a:ext cx="222477" cy="251639"/>
            </a:xfrm>
            <a:custGeom>
              <a:rect b="b" l="l" r="r" t="t"/>
              <a:pathLst>
                <a:path extrusionOk="0" h="3194" w="2826">
                  <a:moveTo>
                    <a:pt x="31" y="584"/>
                  </a:moveTo>
                  <a:lnTo>
                    <a:pt x="0" y="369"/>
                  </a:lnTo>
                  <a:lnTo>
                    <a:pt x="31" y="277"/>
                  </a:lnTo>
                  <a:lnTo>
                    <a:pt x="0" y="62"/>
                  </a:lnTo>
                  <a:lnTo>
                    <a:pt x="123" y="123"/>
                  </a:lnTo>
                  <a:lnTo>
                    <a:pt x="154" y="62"/>
                  </a:lnTo>
                  <a:lnTo>
                    <a:pt x="307" y="154"/>
                  </a:lnTo>
                  <a:lnTo>
                    <a:pt x="369" y="62"/>
                  </a:lnTo>
                  <a:lnTo>
                    <a:pt x="553" y="62"/>
                  </a:lnTo>
                  <a:lnTo>
                    <a:pt x="614" y="0"/>
                  </a:lnTo>
                  <a:lnTo>
                    <a:pt x="737" y="185"/>
                  </a:lnTo>
                  <a:lnTo>
                    <a:pt x="952" y="185"/>
                  </a:lnTo>
                  <a:lnTo>
                    <a:pt x="1198" y="430"/>
                  </a:lnTo>
                  <a:lnTo>
                    <a:pt x="1474" y="461"/>
                  </a:lnTo>
                  <a:lnTo>
                    <a:pt x="1505" y="369"/>
                  </a:lnTo>
                  <a:lnTo>
                    <a:pt x="1597" y="369"/>
                  </a:lnTo>
                  <a:lnTo>
                    <a:pt x="1843" y="615"/>
                  </a:lnTo>
                  <a:lnTo>
                    <a:pt x="2058" y="737"/>
                  </a:lnTo>
                  <a:lnTo>
                    <a:pt x="2119" y="1014"/>
                  </a:lnTo>
                  <a:lnTo>
                    <a:pt x="2088" y="1229"/>
                  </a:lnTo>
                  <a:lnTo>
                    <a:pt x="2273" y="1321"/>
                  </a:lnTo>
                  <a:lnTo>
                    <a:pt x="2303" y="1413"/>
                  </a:lnTo>
                  <a:lnTo>
                    <a:pt x="2518" y="1597"/>
                  </a:lnTo>
                  <a:lnTo>
                    <a:pt x="2733" y="1720"/>
                  </a:lnTo>
                  <a:lnTo>
                    <a:pt x="2764" y="1874"/>
                  </a:lnTo>
                  <a:lnTo>
                    <a:pt x="2733" y="2027"/>
                  </a:lnTo>
                  <a:lnTo>
                    <a:pt x="2825" y="2150"/>
                  </a:lnTo>
                  <a:lnTo>
                    <a:pt x="2795" y="2242"/>
                  </a:lnTo>
                  <a:lnTo>
                    <a:pt x="2549" y="2242"/>
                  </a:lnTo>
                  <a:lnTo>
                    <a:pt x="2426" y="2150"/>
                  </a:lnTo>
                  <a:lnTo>
                    <a:pt x="2211" y="2211"/>
                  </a:lnTo>
                  <a:lnTo>
                    <a:pt x="2058" y="2211"/>
                  </a:lnTo>
                  <a:lnTo>
                    <a:pt x="2027" y="2518"/>
                  </a:lnTo>
                  <a:lnTo>
                    <a:pt x="2027" y="2733"/>
                  </a:lnTo>
                  <a:lnTo>
                    <a:pt x="1965" y="2703"/>
                  </a:lnTo>
                  <a:lnTo>
                    <a:pt x="1812" y="3010"/>
                  </a:lnTo>
                  <a:lnTo>
                    <a:pt x="1781" y="3163"/>
                  </a:lnTo>
                  <a:lnTo>
                    <a:pt x="1658" y="3102"/>
                  </a:lnTo>
                  <a:lnTo>
                    <a:pt x="1536" y="3194"/>
                  </a:lnTo>
                  <a:lnTo>
                    <a:pt x="1536" y="3163"/>
                  </a:lnTo>
                  <a:lnTo>
                    <a:pt x="1413" y="2948"/>
                  </a:lnTo>
                  <a:lnTo>
                    <a:pt x="1443" y="2181"/>
                  </a:lnTo>
                  <a:lnTo>
                    <a:pt x="1321" y="1935"/>
                  </a:lnTo>
                  <a:lnTo>
                    <a:pt x="1259" y="1720"/>
                  </a:lnTo>
                  <a:lnTo>
                    <a:pt x="799" y="1352"/>
                  </a:lnTo>
                  <a:lnTo>
                    <a:pt x="768" y="1198"/>
                  </a:lnTo>
                  <a:lnTo>
                    <a:pt x="430" y="891"/>
                  </a:lnTo>
                  <a:lnTo>
                    <a:pt x="338" y="522"/>
                  </a:lnTo>
                  <a:close/>
                </a:path>
              </a:pathLst>
            </a:custGeom>
            <a:solidFill>
              <a:srgbClr val="858EE0"/>
            </a:solidFill>
            <a:ln>
              <a:noFill/>
            </a:ln>
          </p:spPr>
        </p:sp>
        <p:sp>
          <p:nvSpPr>
            <p:cNvPr id="585" name="Google Shape;585;p88"/>
            <p:cNvSpPr/>
            <p:nvPr/>
          </p:nvSpPr>
          <p:spPr>
            <a:xfrm>
              <a:off x="7045560" y="3341520"/>
              <a:ext cx="576004" cy="367558"/>
            </a:xfrm>
            <a:custGeom>
              <a:rect b="b" l="l" r="r" t="t"/>
              <a:pathLst>
                <a:path extrusionOk="0" h="4668" w="7309">
                  <a:moveTo>
                    <a:pt x="1658" y="185"/>
                  </a:moveTo>
                  <a:lnTo>
                    <a:pt x="1812" y="185"/>
                  </a:lnTo>
                  <a:lnTo>
                    <a:pt x="1935" y="62"/>
                  </a:lnTo>
                  <a:lnTo>
                    <a:pt x="2088" y="62"/>
                  </a:lnTo>
                  <a:lnTo>
                    <a:pt x="2395" y="246"/>
                  </a:lnTo>
                  <a:lnTo>
                    <a:pt x="2610" y="246"/>
                  </a:lnTo>
                  <a:lnTo>
                    <a:pt x="2825" y="338"/>
                  </a:lnTo>
                  <a:lnTo>
                    <a:pt x="2917" y="492"/>
                  </a:lnTo>
                  <a:lnTo>
                    <a:pt x="3101" y="553"/>
                  </a:lnTo>
                  <a:lnTo>
                    <a:pt x="3347" y="492"/>
                  </a:lnTo>
                  <a:lnTo>
                    <a:pt x="3531" y="461"/>
                  </a:lnTo>
                  <a:lnTo>
                    <a:pt x="3654" y="308"/>
                  </a:lnTo>
                  <a:lnTo>
                    <a:pt x="4207" y="215"/>
                  </a:lnTo>
                  <a:lnTo>
                    <a:pt x="4391" y="93"/>
                  </a:lnTo>
                  <a:lnTo>
                    <a:pt x="4913" y="0"/>
                  </a:lnTo>
                  <a:lnTo>
                    <a:pt x="5005" y="369"/>
                  </a:lnTo>
                  <a:lnTo>
                    <a:pt x="5343" y="676"/>
                  </a:lnTo>
                  <a:lnTo>
                    <a:pt x="5374" y="830"/>
                  </a:lnTo>
                  <a:lnTo>
                    <a:pt x="5834" y="1198"/>
                  </a:lnTo>
                  <a:lnTo>
                    <a:pt x="5896" y="1413"/>
                  </a:lnTo>
                  <a:lnTo>
                    <a:pt x="6018" y="1659"/>
                  </a:lnTo>
                  <a:lnTo>
                    <a:pt x="5988" y="2426"/>
                  </a:lnTo>
                  <a:lnTo>
                    <a:pt x="6111" y="2641"/>
                  </a:lnTo>
                  <a:lnTo>
                    <a:pt x="6233" y="2918"/>
                  </a:lnTo>
                  <a:lnTo>
                    <a:pt x="6479" y="2948"/>
                  </a:lnTo>
                  <a:lnTo>
                    <a:pt x="6786" y="2948"/>
                  </a:lnTo>
                  <a:lnTo>
                    <a:pt x="6909" y="2856"/>
                  </a:lnTo>
                  <a:lnTo>
                    <a:pt x="7155" y="2825"/>
                  </a:lnTo>
                  <a:lnTo>
                    <a:pt x="7308" y="2948"/>
                  </a:lnTo>
                  <a:lnTo>
                    <a:pt x="7216" y="3040"/>
                  </a:lnTo>
                  <a:lnTo>
                    <a:pt x="7308" y="3102"/>
                  </a:lnTo>
                  <a:lnTo>
                    <a:pt x="7308" y="3225"/>
                  </a:lnTo>
                  <a:lnTo>
                    <a:pt x="7185" y="3440"/>
                  </a:lnTo>
                  <a:lnTo>
                    <a:pt x="7032" y="3470"/>
                  </a:lnTo>
                  <a:lnTo>
                    <a:pt x="6725" y="3501"/>
                  </a:lnTo>
                  <a:lnTo>
                    <a:pt x="6694" y="3685"/>
                  </a:lnTo>
                  <a:lnTo>
                    <a:pt x="6571" y="3777"/>
                  </a:lnTo>
                  <a:lnTo>
                    <a:pt x="6663" y="3900"/>
                  </a:lnTo>
                  <a:lnTo>
                    <a:pt x="6633" y="4146"/>
                  </a:lnTo>
                  <a:lnTo>
                    <a:pt x="6540" y="4299"/>
                  </a:lnTo>
                  <a:lnTo>
                    <a:pt x="6602" y="4484"/>
                  </a:lnTo>
                  <a:lnTo>
                    <a:pt x="6418" y="4484"/>
                  </a:lnTo>
                  <a:lnTo>
                    <a:pt x="6387" y="4391"/>
                  </a:lnTo>
                  <a:lnTo>
                    <a:pt x="6172" y="4299"/>
                  </a:lnTo>
                  <a:lnTo>
                    <a:pt x="5988" y="4361"/>
                  </a:lnTo>
                  <a:lnTo>
                    <a:pt x="5926" y="4269"/>
                  </a:lnTo>
                  <a:lnTo>
                    <a:pt x="5650" y="4146"/>
                  </a:lnTo>
                  <a:lnTo>
                    <a:pt x="5374" y="4146"/>
                  </a:lnTo>
                  <a:lnTo>
                    <a:pt x="5159" y="4176"/>
                  </a:lnTo>
                  <a:lnTo>
                    <a:pt x="4698" y="4391"/>
                  </a:lnTo>
                  <a:lnTo>
                    <a:pt x="4606" y="4514"/>
                  </a:lnTo>
                  <a:lnTo>
                    <a:pt x="4391" y="4576"/>
                  </a:lnTo>
                  <a:lnTo>
                    <a:pt x="4299" y="4637"/>
                  </a:lnTo>
                  <a:lnTo>
                    <a:pt x="3992" y="4606"/>
                  </a:lnTo>
                  <a:lnTo>
                    <a:pt x="3838" y="4606"/>
                  </a:lnTo>
                  <a:lnTo>
                    <a:pt x="3685" y="4545"/>
                  </a:lnTo>
                  <a:lnTo>
                    <a:pt x="3562" y="4606"/>
                  </a:lnTo>
                  <a:lnTo>
                    <a:pt x="3378" y="4576"/>
                  </a:lnTo>
                  <a:lnTo>
                    <a:pt x="3163" y="4668"/>
                  </a:lnTo>
                  <a:lnTo>
                    <a:pt x="2856" y="4576"/>
                  </a:lnTo>
                  <a:lnTo>
                    <a:pt x="2794" y="4606"/>
                  </a:lnTo>
                  <a:lnTo>
                    <a:pt x="2702" y="4514"/>
                  </a:lnTo>
                  <a:lnTo>
                    <a:pt x="2457" y="4484"/>
                  </a:lnTo>
                  <a:lnTo>
                    <a:pt x="2272" y="4606"/>
                  </a:lnTo>
                  <a:lnTo>
                    <a:pt x="2180" y="4484"/>
                  </a:lnTo>
                  <a:lnTo>
                    <a:pt x="2242" y="4391"/>
                  </a:lnTo>
                  <a:lnTo>
                    <a:pt x="2242" y="4269"/>
                  </a:lnTo>
                  <a:lnTo>
                    <a:pt x="2150" y="4176"/>
                  </a:lnTo>
                  <a:lnTo>
                    <a:pt x="1935" y="4146"/>
                  </a:lnTo>
                  <a:lnTo>
                    <a:pt x="1873" y="3962"/>
                  </a:lnTo>
                  <a:lnTo>
                    <a:pt x="1842" y="3839"/>
                  </a:lnTo>
                  <a:lnTo>
                    <a:pt x="1996" y="3685"/>
                  </a:lnTo>
                  <a:lnTo>
                    <a:pt x="1689" y="3624"/>
                  </a:lnTo>
                  <a:lnTo>
                    <a:pt x="1566" y="3808"/>
                  </a:lnTo>
                  <a:lnTo>
                    <a:pt x="1443" y="3685"/>
                  </a:lnTo>
                  <a:lnTo>
                    <a:pt x="1259" y="3777"/>
                  </a:lnTo>
                  <a:lnTo>
                    <a:pt x="1167" y="3624"/>
                  </a:lnTo>
                  <a:lnTo>
                    <a:pt x="891" y="3532"/>
                  </a:lnTo>
                  <a:lnTo>
                    <a:pt x="860" y="3470"/>
                  </a:lnTo>
                  <a:lnTo>
                    <a:pt x="983" y="3255"/>
                  </a:lnTo>
                  <a:lnTo>
                    <a:pt x="737" y="3071"/>
                  </a:lnTo>
                  <a:lnTo>
                    <a:pt x="522" y="2979"/>
                  </a:lnTo>
                  <a:lnTo>
                    <a:pt x="491" y="2825"/>
                  </a:lnTo>
                  <a:lnTo>
                    <a:pt x="215" y="2518"/>
                  </a:lnTo>
                  <a:lnTo>
                    <a:pt x="154" y="2396"/>
                  </a:lnTo>
                  <a:lnTo>
                    <a:pt x="0" y="2365"/>
                  </a:lnTo>
                  <a:lnTo>
                    <a:pt x="184" y="2181"/>
                  </a:lnTo>
                  <a:lnTo>
                    <a:pt x="307" y="2150"/>
                  </a:lnTo>
                  <a:lnTo>
                    <a:pt x="399" y="1996"/>
                  </a:lnTo>
                  <a:lnTo>
                    <a:pt x="614" y="2027"/>
                  </a:lnTo>
                  <a:lnTo>
                    <a:pt x="768" y="1874"/>
                  </a:lnTo>
                  <a:lnTo>
                    <a:pt x="768" y="1720"/>
                  </a:lnTo>
                  <a:lnTo>
                    <a:pt x="1044" y="1290"/>
                  </a:lnTo>
                  <a:lnTo>
                    <a:pt x="1228" y="768"/>
                  </a:lnTo>
                  <a:lnTo>
                    <a:pt x="1413" y="461"/>
                  </a:lnTo>
                  <a:lnTo>
                    <a:pt x="1597" y="430"/>
                  </a:lnTo>
                  <a:lnTo>
                    <a:pt x="1689" y="215"/>
                  </a:lnTo>
                  <a:close/>
                </a:path>
              </a:pathLst>
            </a:custGeom>
            <a:solidFill>
              <a:srgbClr val="858EE0"/>
            </a:solidFill>
            <a:ln>
              <a:noFill/>
            </a:ln>
          </p:spPr>
        </p:sp>
        <p:sp>
          <p:nvSpPr>
            <p:cNvPr id="586" name="Google Shape;586;p88"/>
            <p:cNvSpPr/>
            <p:nvPr/>
          </p:nvSpPr>
          <p:spPr>
            <a:xfrm>
              <a:off x="6803280" y="3317040"/>
              <a:ext cx="374755" cy="244081"/>
            </a:xfrm>
            <a:custGeom>
              <a:rect b="b" l="l" r="r" t="t"/>
              <a:pathLst>
                <a:path extrusionOk="0" h="3102" w="4760">
                  <a:moveTo>
                    <a:pt x="3071" y="2672"/>
                  </a:moveTo>
                  <a:lnTo>
                    <a:pt x="3255" y="2488"/>
                  </a:lnTo>
                  <a:lnTo>
                    <a:pt x="3378" y="2457"/>
                  </a:lnTo>
                  <a:lnTo>
                    <a:pt x="3470" y="2303"/>
                  </a:lnTo>
                  <a:lnTo>
                    <a:pt x="3685" y="2334"/>
                  </a:lnTo>
                  <a:lnTo>
                    <a:pt x="3839" y="2181"/>
                  </a:lnTo>
                  <a:lnTo>
                    <a:pt x="3839" y="2027"/>
                  </a:lnTo>
                  <a:lnTo>
                    <a:pt x="4115" y="1597"/>
                  </a:lnTo>
                  <a:lnTo>
                    <a:pt x="4299" y="1075"/>
                  </a:lnTo>
                  <a:lnTo>
                    <a:pt x="4484" y="768"/>
                  </a:lnTo>
                  <a:lnTo>
                    <a:pt x="4668" y="737"/>
                  </a:lnTo>
                  <a:lnTo>
                    <a:pt x="4760" y="522"/>
                  </a:lnTo>
                  <a:lnTo>
                    <a:pt x="4668" y="338"/>
                  </a:lnTo>
                  <a:lnTo>
                    <a:pt x="4453" y="185"/>
                  </a:lnTo>
                  <a:lnTo>
                    <a:pt x="4269" y="0"/>
                  </a:lnTo>
                  <a:lnTo>
                    <a:pt x="4084" y="123"/>
                  </a:lnTo>
                  <a:lnTo>
                    <a:pt x="3839" y="62"/>
                  </a:lnTo>
                  <a:lnTo>
                    <a:pt x="3501" y="93"/>
                  </a:lnTo>
                  <a:lnTo>
                    <a:pt x="3317" y="31"/>
                  </a:lnTo>
                  <a:lnTo>
                    <a:pt x="3040" y="62"/>
                  </a:lnTo>
                  <a:lnTo>
                    <a:pt x="2887" y="277"/>
                  </a:lnTo>
                  <a:lnTo>
                    <a:pt x="2733" y="400"/>
                  </a:lnTo>
                  <a:lnTo>
                    <a:pt x="2733" y="553"/>
                  </a:lnTo>
                  <a:lnTo>
                    <a:pt x="2488" y="307"/>
                  </a:lnTo>
                  <a:lnTo>
                    <a:pt x="2211" y="553"/>
                  </a:lnTo>
                  <a:lnTo>
                    <a:pt x="1996" y="615"/>
                  </a:lnTo>
                  <a:lnTo>
                    <a:pt x="1966" y="768"/>
                  </a:lnTo>
                  <a:lnTo>
                    <a:pt x="1536" y="829"/>
                  </a:lnTo>
                  <a:lnTo>
                    <a:pt x="1229" y="922"/>
                  </a:lnTo>
                  <a:lnTo>
                    <a:pt x="952" y="860"/>
                  </a:lnTo>
                  <a:lnTo>
                    <a:pt x="400" y="553"/>
                  </a:lnTo>
                  <a:lnTo>
                    <a:pt x="400" y="645"/>
                  </a:lnTo>
                  <a:lnTo>
                    <a:pt x="430" y="829"/>
                  </a:lnTo>
                  <a:lnTo>
                    <a:pt x="400" y="983"/>
                  </a:lnTo>
                  <a:lnTo>
                    <a:pt x="62" y="983"/>
                  </a:lnTo>
                  <a:lnTo>
                    <a:pt x="0" y="1044"/>
                  </a:lnTo>
                  <a:lnTo>
                    <a:pt x="154" y="1229"/>
                  </a:lnTo>
                  <a:lnTo>
                    <a:pt x="93" y="1413"/>
                  </a:lnTo>
                  <a:lnTo>
                    <a:pt x="62" y="1566"/>
                  </a:lnTo>
                  <a:lnTo>
                    <a:pt x="154" y="1720"/>
                  </a:lnTo>
                  <a:lnTo>
                    <a:pt x="31" y="1873"/>
                  </a:lnTo>
                  <a:lnTo>
                    <a:pt x="0" y="1904"/>
                  </a:lnTo>
                  <a:lnTo>
                    <a:pt x="215" y="2150"/>
                  </a:lnTo>
                  <a:lnTo>
                    <a:pt x="246" y="2395"/>
                  </a:lnTo>
                  <a:lnTo>
                    <a:pt x="400" y="2426"/>
                  </a:lnTo>
                  <a:lnTo>
                    <a:pt x="737" y="2764"/>
                  </a:lnTo>
                  <a:lnTo>
                    <a:pt x="891" y="2825"/>
                  </a:lnTo>
                  <a:lnTo>
                    <a:pt x="1014" y="2917"/>
                  </a:lnTo>
                  <a:lnTo>
                    <a:pt x="1444" y="3010"/>
                  </a:lnTo>
                  <a:lnTo>
                    <a:pt x="1751" y="3102"/>
                  </a:lnTo>
                  <a:lnTo>
                    <a:pt x="1904" y="2948"/>
                  </a:lnTo>
                  <a:lnTo>
                    <a:pt x="1966" y="2979"/>
                  </a:lnTo>
                  <a:lnTo>
                    <a:pt x="2089" y="2856"/>
                  </a:lnTo>
                  <a:lnTo>
                    <a:pt x="2273" y="2764"/>
                  </a:lnTo>
                  <a:lnTo>
                    <a:pt x="2426" y="2795"/>
                  </a:lnTo>
                  <a:lnTo>
                    <a:pt x="2488" y="2703"/>
                  </a:lnTo>
                  <a:lnTo>
                    <a:pt x="2672" y="2549"/>
                  </a:lnTo>
                  <a:lnTo>
                    <a:pt x="2795" y="2580"/>
                  </a:lnTo>
                  <a:lnTo>
                    <a:pt x="2979" y="2610"/>
                  </a:lnTo>
                  <a:close/>
                </a:path>
              </a:pathLst>
            </a:custGeom>
            <a:solidFill>
              <a:srgbClr val="858EE0"/>
            </a:solidFill>
            <a:ln>
              <a:noFill/>
            </a:ln>
          </p:spPr>
        </p:sp>
        <p:sp>
          <p:nvSpPr>
            <p:cNvPr id="587" name="Google Shape;587;p88"/>
            <p:cNvSpPr/>
            <p:nvPr/>
          </p:nvSpPr>
          <p:spPr>
            <a:xfrm>
              <a:off x="6829920" y="3246840"/>
              <a:ext cx="329043" cy="142561"/>
            </a:xfrm>
            <a:custGeom>
              <a:rect b="b" l="l" r="r" t="t"/>
              <a:pathLst>
                <a:path extrusionOk="0" h="1813" w="4177">
                  <a:moveTo>
                    <a:pt x="62" y="1444"/>
                  </a:moveTo>
                  <a:lnTo>
                    <a:pt x="614" y="1751"/>
                  </a:lnTo>
                  <a:lnTo>
                    <a:pt x="891" y="1813"/>
                  </a:lnTo>
                  <a:lnTo>
                    <a:pt x="1198" y="1720"/>
                  </a:lnTo>
                  <a:lnTo>
                    <a:pt x="1628" y="1659"/>
                  </a:lnTo>
                  <a:lnTo>
                    <a:pt x="1658" y="1506"/>
                  </a:lnTo>
                  <a:lnTo>
                    <a:pt x="1873" y="1444"/>
                  </a:lnTo>
                  <a:lnTo>
                    <a:pt x="2150" y="1198"/>
                  </a:lnTo>
                  <a:lnTo>
                    <a:pt x="2395" y="1444"/>
                  </a:lnTo>
                  <a:lnTo>
                    <a:pt x="2395" y="1291"/>
                  </a:lnTo>
                  <a:lnTo>
                    <a:pt x="2549" y="1168"/>
                  </a:lnTo>
                  <a:lnTo>
                    <a:pt x="2702" y="953"/>
                  </a:lnTo>
                  <a:lnTo>
                    <a:pt x="2979" y="922"/>
                  </a:lnTo>
                  <a:lnTo>
                    <a:pt x="3163" y="984"/>
                  </a:lnTo>
                  <a:lnTo>
                    <a:pt x="3501" y="953"/>
                  </a:lnTo>
                  <a:lnTo>
                    <a:pt x="3746" y="1014"/>
                  </a:lnTo>
                  <a:lnTo>
                    <a:pt x="3961" y="891"/>
                  </a:lnTo>
                  <a:lnTo>
                    <a:pt x="3992" y="615"/>
                  </a:lnTo>
                  <a:lnTo>
                    <a:pt x="4176" y="247"/>
                  </a:lnTo>
                  <a:lnTo>
                    <a:pt x="4146" y="247"/>
                  </a:lnTo>
                  <a:lnTo>
                    <a:pt x="3808" y="32"/>
                  </a:lnTo>
                  <a:lnTo>
                    <a:pt x="3501" y="32"/>
                  </a:lnTo>
                  <a:lnTo>
                    <a:pt x="3378" y="62"/>
                  </a:lnTo>
                  <a:lnTo>
                    <a:pt x="3255" y="1"/>
                  </a:lnTo>
                  <a:lnTo>
                    <a:pt x="3132" y="32"/>
                  </a:lnTo>
                  <a:lnTo>
                    <a:pt x="3009" y="124"/>
                  </a:lnTo>
                  <a:lnTo>
                    <a:pt x="2917" y="62"/>
                  </a:lnTo>
                  <a:lnTo>
                    <a:pt x="2702" y="62"/>
                  </a:lnTo>
                  <a:lnTo>
                    <a:pt x="2580" y="32"/>
                  </a:lnTo>
                  <a:lnTo>
                    <a:pt x="2457" y="93"/>
                  </a:lnTo>
                  <a:lnTo>
                    <a:pt x="2365" y="247"/>
                  </a:lnTo>
                  <a:lnTo>
                    <a:pt x="2211" y="247"/>
                  </a:lnTo>
                  <a:lnTo>
                    <a:pt x="2150" y="216"/>
                  </a:lnTo>
                  <a:lnTo>
                    <a:pt x="2150" y="216"/>
                  </a:lnTo>
                  <a:lnTo>
                    <a:pt x="1781" y="185"/>
                  </a:lnTo>
                  <a:lnTo>
                    <a:pt x="1597" y="339"/>
                  </a:lnTo>
                  <a:lnTo>
                    <a:pt x="1382" y="369"/>
                  </a:lnTo>
                  <a:lnTo>
                    <a:pt x="1167" y="615"/>
                  </a:lnTo>
                  <a:lnTo>
                    <a:pt x="860" y="646"/>
                  </a:lnTo>
                  <a:lnTo>
                    <a:pt x="522" y="769"/>
                  </a:lnTo>
                  <a:lnTo>
                    <a:pt x="461" y="707"/>
                  </a:lnTo>
                  <a:lnTo>
                    <a:pt x="277" y="707"/>
                  </a:lnTo>
                  <a:lnTo>
                    <a:pt x="62" y="830"/>
                  </a:lnTo>
                  <a:lnTo>
                    <a:pt x="31" y="830"/>
                  </a:lnTo>
                  <a:lnTo>
                    <a:pt x="0" y="1076"/>
                  </a:lnTo>
                  <a:close/>
                </a:path>
              </a:pathLst>
            </a:custGeom>
            <a:solidFill>
              <a:srgbClr val="858EE0"/>
            </a:solidFill>
            <a:ln>
              <a:noFill/>
            </a:ln>
          </p:spPr>
        </p:sp>
        <p:sp>
          <p:nvSpPr>
            <p:cNvPr id="588" name="Google Shape;588;p88"/>
            <p:cNvSpPr/>
            <p:nvPr/>
          </p:nvSpPr>
          <p:spPr>
            <a:xfrm>
              <a:off x="7190640" y="3668040"/>
              <a:ext cx="374755" cy="236879"/>
            </a:xfrm>
            <a:custGeom>
              <a:rect b="b" l="l" r="r" t="t"/>
              <a:pathLst>
                <a:path extrusionOk="0" h="3010" w="4760">
                  <a:moveTo>
                    <a:pt x="93" y="1"/>
                  </a:moveTo>
                  <a:lnTo>
                    <a:pt x="308" y="31"/>
                  </a:lnTo>
                  <a:lnTo>
                    <a:pt x="400" y="124"/>
                  </a:lnTo>
                  <a:lnTo>
                    <a:pt x="400" y="246"/>
                  </a:lnTo>
                  <a:lnTo>
                    <a:pt x="338" y="339"/>
                  </a:lnTo>
                  <a:lnTo>
                    <a:pt x="430" y="461"/>
                  </a:lnTo>
                  <a:lnTo>
                    <a:pt x="615" y="339"/>
                  </a:lnTo>
                  <a:lnTo>
                    <a:pt x="860" y="369"/>
                  </a:lnTo>
                  <a:lnTo>
                    <a:pt x="952" y="461"/>
                  </a:lnTo>
                  <a:lnTo>
                    <a:pt x="1014" y="431"/>
                  </a:lnTo>
                  <a:lnTo>
                    <a:pt x="1321" y="523"/>
                  </a:lnTo>
                  <a:lnTo>
                    <a:pt x="1536" y="431"/>
                  </a:lnTo>
                  <a:lnTo>
                    <a:pt x="1720" y="461"/>
                  </a:lnTo>
                  <a:lnTo>
                    <a:pt x="1843" y="400"/>
                  </a:lnTo>
                  <a:lnTo>
                    <a:pt x="1996" y="461"/>
                  </a:lnTo>
                  <a:lnTo>
                    <a:pt x="2150" y="461"/>
                  </a:lnTo>
                  <a:lnTo>
                    <a:pt x="2457" y="492"/>
                  </a:lnTo>
                  <a:lnTo>
                    <a:pt x="2549" y="431"/>
                  </a:lnTo>
                  <a:lnTo>
                    <a:pt x="2764" y="369"/>
                  </a:lnTo>
                  <a:lnTo>
                    <a:pt x="2856" y="246"/>
                  </a:lnTo>
                  <a:lnTo>
                    <a:pt x="3317" y="31"/>
                  </a:lnTo>
                  <a:lnTo>
                    <a:pt x="3532" y="1"/>
                  </a:lnTo>
                  <a:lnTo>
                    <a:pt x="3808" y="1"/>
                  </a:lnTo>
                  <a:lnTo>
                    <a:pt x="4084" y="124"/>
                  </a:lnTo>
                  <a:lnTo>
                    <a:pt x="4146" y="216"/>
                  </a:lnTo>
                  <a:lnTo>
                    <a:pt x="4330" y="154"/>
                  </a:lnTo>
                  <a:lnTo>
                    <a:pt x="4545" y="246"/>
                  </a:lnTo>
                  <a:lnTo>
                    <a:pt x="4576" y="339"/>
                  </a:lnTo>
                  <a:lnTo>
                    <a:pt x="4760" y="339"/>
                  </a:lnTo>
                  <a:lnTo>
                    <a:pt x="4760" y="400"/>
                  </a:lnTo>
                  <a:lnTo>
                    <a:pt x="4729" y="707"/>
                  </a:lnTo>
                  <a:lnTo>
                    <a:pt x="4637" y="799"/>
                  </a:lnTo>
                  <a:lnTo>
                    <a:pt x="4484" y="768"/>
                  </a:lnTo>
                  <a:lnTo>
                    <a:pt x="4269" y="983"/>
                  </a:lnTo>
                  <a:lnTo>
                    <a:pt x="4299" y="1352"/>
                  </a:lnTo>
                  <a:lnTo>
                    <a:pt x="4238" y="1505"/>
                  </a:lnTo>
                  <a:lnTo>
                    <a:pt x="4023" y="1690"/>
                  </a:lnTo>
                  <a:lnTo>
                    <a:pt x="4054" y="1782"/>
                  </a:lnTo>
                  <a:lnTo>
                    <a:pt x="4176" y="1782"/>
                  </a:lnTo>
                  <a:lnTo>
                    <a:pt x="4330" y="2027"/>
                  </a:lnTo>
                  <a:lnTo>
                    <a:pt x="4484" y="2212"/>
                  </a:lnTo>
                  <a:lnTo>
                    <a:pt x="4484" y="2242"/>
                  </a:lnTo>
                  <a:lnTo>
                    <a:pt x="4299" y="2181"/>
                  </a:lnTo>
                  <a:lnTo>
                    <a:pt x="4176" y="2273"/>
                  </a:lnTo>
                  <a:lnTo>
                    <a:pt x="3931" y="2119"/>
                  </a:lnTo>
                  <a:lnTo>
                    <a:pt x="3716" y="2119"/>
                  </a:lnTo>
                  <a:lnTo>
                    <a:pt x="3593" y="2212"/>
                  </a:lnTo>
                  <a:lnTo>
                    <a:pt x="3470" y="2242"/>
                  </a:lnTo>
                  <a:lnTo>
                    <a:pt x="3347" y="2365"/>
                  </a:lnTo>
                  <a:lnTo>
                    <a:pt x="3347" y="2396"/>
                  </a:lnTo>
                  <a:lnTo>
                    <a:pt x="3255" y="2396"/>
                  </a:lnTo>
                  <a:lnTo>
                    <a:pt x="3040" y="2519"/>
                  </a:lnTo>
                  <a:lnTo>
                    <a:pt x="3040" y="2734"/>
                  </a:lnTo>
                  <a:lnTo>
                    <a:pt x="3102" y="2856"/>
                  </a:lnTo>
                  <a:lnTo>
                    <a:pt x="2979" y="2949"/>
                  </a:lnTo>
                  <a:lnTo>
                    <a:pt x="2641" y="2918"/>
                  </a:lnTo>
                  <a:lnTo>
                    <a:pt x="2488" y="3010"/>
                  </a:lnTo>
                  <a:lnTo>
                    <a:pt x="2334" y="2918"/>
                  </a:lnTo>
                  <a:lnTo>
                    <a:pt x="2181" y="2918"/>
                  </a:lnTo>
                  <a:lnTo>
                    <a:pt x="2058" y="3010"/>
                  </a:lnTo>
                  <a:lnTo>
                    <a:pt x="1904" y="3010"/>
                  </a:lnTo>
                  <a:lnTo>
                    <a:pt x="1874" y="2856"/>
                  </a:lnTo>
                  <a:lnTo>
                    <a:pt x="1659" y="2856"/>
                  </a:lnTo>
                  <a:lnTo>
                    <a:pt x="1474" y="2826"/>
                  </a:lnTo>
                  <a:lnTo>
                    <a:pt x="1321" y="2979"/>
                  </a:lnTo>
                  <a:lnTo>
                    <a:pt x="1106" y="3010"/>
                  </a:lnTo>
                  <a:lnTo>
                    <a:pt x="830" y="3010"/>
                  </a:lnTo>
                  <a:lnTo>
                    <a:pt x="768" y="2979"/>
                  </a:lnTo>
                  <a:lnTo>
                    <a:pt x="768" y="2979"/>
                  </a:lnTo>
                  <a:lnTo>
                    <a:pt x="737" y="2826"/>
                  </a:lnTo>
                  <a:lnTo>
                    <a:pt x="707" y="2611"/>
                  </a:lnTo>
                  <a:lnTo>
                    <a:pt x="461" y="2242"/>
                  </a:lnTo>
                  <a:lnTo>
                    <a:pt x="154" y="1966"/>
                  </a:lnTo>
                  <a:lnTo>
                    <a:pt x="154" y="1966"/>
                  </a:lnTo>
                  <a:lnTo>
                    <a:pt x="215" y="1812"/>
                  </a:lnTo>
                  <a:lnTo>
                    <a:pt x="93" y="1659"/>
                  </a:lnTo>
                  <a:lnTo>
                    <a:pt x="93" y="1505"/>
                  </a:lnTo>
                  <a:lnTo>
                    <a:pt x="369" y="1260"/>
                  </a:lnTo>
                  <a:lnTo>
                    <a:pt x="430" y="1075"/>
                  </a:lnTo>
                  <a:lnTo>
                    <a:pt x="308" y="861"/>
                  </a:lnTo>
                  <a:lnTo>
                    <a:pt x="62" y="615"/>
                  </a:lnTo>
                  <a:lnTo>
                    <a:pt x="0" y="277"/>
                  </a:lnTo>
                  <a:lnTo>
                    <a:pt x="123" y="154"/>
                  </a:lnTo>
                  <a:close/>
                </a:path>
              </a:pathLst>
            </a:custGeom>
            <a:solidFill>
              <a:srgbClr val="858EE0"/>
            </a:solidFill>
            <a:ln>
              <a:noFill/>
            </a:ln>
          </p:spPr>
        </p:sp>
        <p:sp>
          <p:nvSpPr>
            <p:cNvPr id="589" name="Google Shape;589;p88"/>
            <p:cNvSpPr/>
            <p:nvPr/>
          </p:nvSpPr>
          <p:spPr>
            <a:xfrm>
              <a:off x="7088760" y="3823200"/>
              <a:ext cx="162002" cy="132838"/>
            </a:xfrm>
            <a:custGeom>
              <a:rect b="b" l="l" r="r" t="t"/>
              <a:pathLst>
                <a:path extrusionOk="0" h="1690" w="2059">
                  <a:moveTo>
                    <a:pt x="1444" y="1"/>
                  </a:moveTo>
                  <a:lnTo>
                    <a:pt x="1751" y="277"/>
                  </a:lnTo>
                  <a:lnTo>
                    <a:pt x="1997" y="646"/>
                  </a:lnTo>
                  <a:lnTo>
                    <a:pt x="2027" y="861"/>
                  </a:lnTo>
                  <a:lnTo>
                    <a:pt x="2058" y="1014"/>
                  </a:lnTo>
                  <a:lnTo>
                    <a:pt x="1935" y="1106"/>
                  </a:lnTo>
                  <a:lnTo>
                    <a:pt x="1782" y="1106"/>
                  </a:lnTo>
                  <a:lnTo>
                    <a:pt x="1598" y="1229"/>
                  </a:lnTo>
                  <a:lnTo>
                    <a:pt x="1198" y="1229"/>
                  </a:lnTo>
                  <a:lnTo>
                    <a:pt x="1014" y="1321"/>
                  </a:lnTo>
                  <a:lnTo>
                    <a:pt x="1014" y="1383"/>
                  </a:lnTo>
                  <a:lnTo>
                    <a:pt x="768" y="1475"/>
                  </a:lnTo>
                  <a:lnTo>
                    <a:pt x="461" y="1659"/>
                  </a:lnTo>
                  <a:lnTo>
                    <a:pt x="431" y="1690"/>
                  </a:lnTo>
                  <a:lnTo>
                    <a:pt x="277" y="1567"/>
                  </a:lnTo>
                  <a:lnTo>
                    <a:pt x="185" y="1352"/>
                  </a:lnTo>
                  <a:lnTo>
                    <a:pt x="62" y="1137"/>
                  </a:lnTo>
                  <a:lnTo>
                    <a:pt x="1" y="830"/>
                  </a:lnTo>
                  <a:lnTo>
                    <a:pt x="32" y="554"/>
                  </a:lnTo>
                  <a:lnTo>
                    <a:pt x="32" y="584"/>
                  </a:lnTo>
                  <a:lnTo>
                    <a:pt x="124" y="492"/>
                  </a:lnTo>
                  <a:lnTo>
                    <a:pt x="93" y="369"/>
                  </a:lnTo>
                  <a:lnTo>
                    <a:pt x="308" y="247"/>
                  </a:lnTo>
                  <a:lnTo>
                    <a:pt x="461" y="216"/>
                  </a:lnTo>
                  <a:lnTo>
                    <a:pt x="615" y="124"/>
                  </a:lnTo>
                  <a:lnTo>
                    <a:pt x="922" y="32"/>
                  </a:lnTo>
                  <a:lnTo>
                    <a:pt x="1076" y="62"/>
                  </a:lnTo>
                  <a:lnTo>
                    <a:pt x="1321" y="1"/>
                  </a:lnTo>
                  <a:close/>
                </a:path>
              </a:pathLst>
            </a:custGeom>
            <a:solidFill>
              <a:srgbClr val="858EE0"/>
            </a:solidFill>
            <a:ln>
              <a:noFill/>
            </a:ln>
          </p:spPr>
        </p:sp>
        <p:sp>
          <p:nvSpPr>
            <p:cNvPr id="590" name="Google Shape;590;p88"/>
            <p:cNvSpPr/>
            <p:nvPr/>
          </p:nvSpPr>
          <p:spPr>
            <a:xfrm>
              <a:off x="7004160" y="3801240"/>
              <a:ext cx="118440" cy="236879"/>
            </a:xfrm>
            <a:custGeom>
              <a:rect b="b" l="l" r="r" t="t"/>
              <a:pathLst>
                <a:path extrusionOk="0" h="3010" w="1505">
                  <a:moveTo>
                    <a:pt x="1106" y="830"/>
                  </a:moveTo>
                  <a:lnTo>
                    <a:pt x="1075" y="1106"/>
                  </a:lnTo>
                  <a:lnTo>
                    <a:pt x="1136" y="1413"/>
                  </a:lnTo>
                  <a:lnTo>
                    <a:pt x="1259" y="1628"/>
                  </a:lnTo>
                  <a:lnTo>
                    <a:pt x="1351" y="1843"/>
                  </a:lnTo>
                  <a:lnTo>
                    <a:pt x="1505" y="1966"/>
                  </a:lnTo>
                  <a:lnTo>
                    <a:pt x="1474" y="2181"/>
                  </a:lnTo>
                  <a:lnTo>
                    <a:pt x="1351" y="2426"/>
                  </a:lnTo>
                  <a:lnTo>
                    <a:pt x="1013" y="2518"/>
                  </a:lnTo>
                  <a:lnTo>
                    <a:pt x="1013" y="2703"/>
                  </a:lnTo>
                  <a:lnTo>
                    <a:pt x="891" y="2948"/>
                  </a:lnTo>
                  <a:lnTo>
                    <a:pt x="798" y="3010"/>
                  </a:lnTo>
                  <a:lnTo>
                    <a:pt x="645" y="2918"/>
                  </a:lnTo>
                  <a:lnTo>
                    <a:pt x="491" y="2518"/>
                  </a:lnTo>
                  <a:lnTo>
                    <a:pt x="184" y="2518"/>
                  </a:lnTo>
                  <a:lnTo>
                    <a:pt x="123" y="2396"/>
                  </a:lnTo>
                  <a:lnTo>
                    <a:pt x="184" y="2211"/>
                  </a:lnTo>
                  <a:lnTo>
                    <a:pt x="92" y="2058"/>
                  </a:lnTo>
                  <a:lnTo>
                    <a:pt x="92" y="1874"/>
                  </a:lnTo>
                  <a:lnTo>
                    <a:pt x="154" y="1689"/>
                  </a:lnTo>
                  <a:lnTo>
                    <a:pt x="62" y="1444"/>
                  </a:lnTo>
                  <a:lnTo>
                    <a:pt x="123" y="1075"/>
                  </a:lnTo>
                  <a:lnTo>
                    <a:pt x="215" y="1045"/>
                  </a:lnTo>
                  <a:lnTo>
                    <a:pt x="246" y="922"/>
                  </a:lnTo>
                  <a:lnTo>
                    <a:pt x="0" y="799"/>
                  </a:lnTo>
                  <a:lnTo>
                    <a:pt x="0" y="492"/>
                  </a:lnTo>
                  <a:lnTo>
                    <a:pt x="123" y="246"/>
                  </a:lnTo>
                  <a:lnTo>
                    <a:pt x="307" y="31"/>
                  </a:lnTo>
                  <a:lnTo>
                    <a:pt x="369" y="62"/>
                  </a:lnTo>
                  <a:lnTo>
                    <a:pt x="461" y="185"/>
                  </a:lnTo>
                  <a:lnTo>
                    <a:pt x="584" y="31"/>
                  </a:lnTo>
                  <a:lnTo>
                    <a:pt x="614" y="1"/>
                  </a:lnTo>
                  <a:lnTo>
                    <a:pt x="676" y="62"/>
                  </a:lnTo>
                  <a:lnTo>
                    <a:pt x="768" y="246"/>
                  </a:lnTo>
                  <a:lnTo>
                    <a:pt x="860" y="246"/>
                  </a:lnTo>
                  <a:lnTo>
                    <a:pt x="1013" y="369"/>
                  </a:lnTo>
                  <a:lnTo>
                    <a:pt x="1075" y="492"/>
                  </a:lnTo>
                  <a:lnTo>
                    <a:pt x="1075" y="738"/>
                  </a:lnTo>
                  <a:close/>
                </a:path>
              </a:pathLst>
            </a:custGeom>
            <a:solidFill>
              <a:srgbClr val="858EE0"/>
            </a:solidFill>
            <a:ln>
              <a:noFill/>
            </a:ln>
          </p:spPr>
        </p:sp>
        <p:sp>
          <p:nvSpPr>
            <p:cNvPr id="591" name="Google Shape;591;p88"/>
            <p:cNvSpPr/>
            <p:nvPr/>
          </p:nvSpPr>
          <p:spPr>
            <a:xfrm>
              <a:off x="6958080" y="3517920"/>
              <a:ext cx="266037" cy="350641"/>
            </a:xfrm>
            <a:custGeom>
              <a:rect b="b" l="l" r="r" t="t"/>
              <a:pathLst>
                <a:path extrusionOk="0" h="4454" w="3379">
                  <a:moveTo>
                    <a:pt x="1" y="431"/>
                  </a:moveTo>
                  <a:lnTo>
                    <a:pt x="124" y="308"/>
                  </a:lnTo>
                  <a:lnTo>
                    <a:pt x="308" y="216"/>
                  </a:lnTo>
                  <a:lnTo>
                    <a:pt x="461" y="247"/>
                  </a:lnTo>
                  <a:lnTo>
                    <a:pt x="523" y="155"/>
                  </a:lnTo>
                  <a:lnTo>
                    <a:pt x="707" y="1"/>
                  </a:lnTo>
                  <a:lnTo>
                    <a:pt x="830" y="32"/>
                  </a:lnTo>
                  <a:lnTo>
                    <a:pt x="1014" y="62"/>
                  </a:lnTo>
                  <a:lnTo>
                    <a:pt x="1260" y="155"/>
                  </a:lnTo>
                  <a:lnTo>
                    <a:pt x="1321" y="277"/>
                  </a:lnTo>
                  <a:lnTo>
                    <a:pt x="1597" y="584"/>
                  </a:lnTo>
                  <a:lnTo>
                    <a:pt x="1628" y="738"/>
                  </a:lnTo>
                  <a:lnTo>
                    <a:pt x="1843" y="830"/>
                  </a:lnTo>
                  <a:lnTo>
                    <a:pt x="2089" y="1014"/>
                  </a:lnTo>
                  <a:lnTo>
                    <a:pt x="1966" y="1229"/>
                  </a:lnTo>
                  <a:lnTo>
                    <a:pt x="1997" y="1291"/>
                  </a:lnTo>
                  <a:lnTo>
                    <a:pt x="2273" y="1383"/>
                  </a:lnTo>
                  <a:lnTo>
                    <a:pt x="2365" y="1536"/>
                  </a:lnTo>
                  <a:lnTo>
                    <a:pt x="2549" y="1444"/>
                  </a:lnTo>
                  <a:lnTo>
                    <a:pt x="2672" y="1567"/>
                  </a:lnTo>
                  <a:lnTo>
                    <a:pt x="2795" y="1383"/>
                  </a:lnTo>
                  <a:lnTo>
                    <a:pt x="3102" y="1444"/>
                  </a:lnTo>
                  <a:lnTo>
                    <a:pt x="2948" y="1598"/>
                  </a:lnTo>
                  <a:lnTo>
                    <a:pt x="2979" y="1721"/>
                  </a:lnTo>
                  <a:lnTo>
                    <a:pt x="3071" y="2058"/>
                  </a:lnTo>
                  <a:lnTo>
                    <a:pt x="2948" y="2181"/>
                  </a:lnTo>
                  <a:lnTo>
                    <a:pt x="3010" y="2519"/>
                  </a:lnTo>
                  <a:lnTo>
                    <a:pt x="3256" y="2765"/>
                  </a:lnTo>
                  <a:lnTo>
                    <a:pt x="3378" y="2979"/>
                  </a:lnTo>
                  <a:lnTo>
                    <a:pt x="3317" y="3164"/>
                  </a:lnTo>
                  <a:lnTo>
                    <a:pt x="3041" y="3409"/>
                  </a:lnTo>
                  <a:lnTo>
                    <a:pt x="3041" y="3563"/>
                  </a:lnTo>
                  <a:lnTo>
                    <a:pt x="3163" y="3716"/>
                  </a:lnTo>
                  <a:lnTo>
                    <a:pt x="3102" y="3870"/>
                  </a:lnTo>
                  <a:lnTo>
                    <a:pt x="2979" y="3870"/>
                  </a:lnTo>
                  <a:lnTo>
                    <a:pt x="2734" y="3931"/>
                  </a:lnTo>
                  <a:lnTo>
                    <a:pt x="2580" y="3901"/>
                  </a:lnTo>
                  <a:lnTo>
                    <a:pt x="2273" y="3993"/>
                  </a:lnTo>
                  <a:lnTo>
                    <a:pt x="2119" y="4085"/>
                  </a:lnTo>
                  <a:lnTo>
                    <a:pt x="1966" y="4116"/>
                  </a:lnTo>
                  <a:lnTo>
                    <a:pt x="1751" y="4238"/>
                  </a:lnTo>
                  <a:lnTo>
                    <a:pt x="1782" y="4361"/>
                  </a:lnTo>
                  <a:lnTo>
                    <a:pt x="1690" y="4453"/>
                  </a:lnTo>
                  <a:lnTo>
                    <a:pt x="1659" y="4331"/>
                  </a:lnTo>
                  <a:lnTo>
                    <a:pt x="1659" y="4085"/>
                  </a:lnTo>
                  <a:lnTo>
                    <a:pt x="1597" y="3962"/>
                  </a:lnTo>
                  <a:lnTo>
                    <a:pt x="1444" y="3839"/>
                  </a:lnTo>
                  <a:lnTo>
                    <a:pt x="1352" y="3839"/>
                  </a:lnTo>
                  <a:lnTo>
                    <a:pt x="1260" y="3655"/>
                  </a:lnTo>
                  <a:lnTo>
                    <a:pt x="1198" y="3594"/>
                  </a:lnTo>
                  <a:lnTo>
                    <a:pt x="1198" y="3532"/>
                  </a:lnTo>
                  <a:lnTo>
                    <a:pt x="1321" y="3409"/>
                  </a:lnTo>
                  <a:lnTo>
                    <a:pt x="1321" y="3225"/>
                  </a:lnTo>
                  <a:lnTo>
                    <a:pt x="1106" y="3194"/>
                  </a:lnTo>
                  <a:lnTo>
                    <a:pt x="983" y="3072"/>
                  </a:lnTo>
                  <a:lnTo>
                    <a:pt x="799" y="3072"/>
                  </a:lnTo>
                  <a:lnTo>
                    <a:pt x="707" y="2979"/>
                  </a:lnTo>
                  <a:lnTo>
                    <a:pt x="707" y="2857"/>
                  </a:lnTo>
                  <a:lnTo>
                    <a:pt x="553" y="2672"/>
                  </a:lnTo>
                  <a:lnTo>
                    <a:pt x="584" y="2611"/>
                  </a:lnTo>
                  <a:lnTo>
                    <a:pt x="400" y="2396"/>
                  </a:lnTo>
                  <a:lnTo>
                    <a:pt x="400" y="2243"/>
                  </a:lnTo>
                  <a:lnTo>
                    <a:pt x="492" y="2181"/>
                  </a:lnTo>
                  <a:lnTo>
                    <a:pt x="646" y="2243"/>
                  </a:lnTo>
                  <a:lnTo>
                    <a:pt x="707" y="2150"/>
                  </a:lnTo>
                  <a:lnTo>
                    <a:pt x="584" y="2058"/>
                  </a:lnTo>
                  <a:lnTo>
                    <a:pt x="461" y="2058"/>
                  </a:lnTo>
                  <a:lnTo>
                    <a:pt x="246" y="1874"/>
                  </a:lnTo>
                  <a:lnTo>
                    <a:pt x="216" y="1751"/>
                  </a:lnTo>
                  <a:lnTo>
                    <a:pt x="400" y="1506"/>
                  </a:lnTo>
                  <a:lnTo>
                    <a:pt x="431" y="1291"/>
                  </a:lnTo>
                  <a:lnTo>
                    <a:pt x="308" y="1291"/>
                  </a:lnTo>
                  <a:lnTo>
                    <a:pt x="246" y="1321"/>
                  </a:lnTo>
                  <a:lnTo>
                    <a:pt x="216" y="1260"/>
                  </a:lnTo>
                  <a:lnTo>
                    <a:pt x="185" y="1137"/>
                  </a:lnTo>
                  <a:lnTo>
                    <a:pt x="338" y="1076"/>
                  </a:lnTo>
                  <a:lnTo>
                    <a:pt x="431" y="1076"/>
                  </a:lnTo>
                  <a:lnTo>
                    <a:pt x="431" y="1014"/>
                  </a:lnTo>
                  <a:lnTo>
                    <a:pt x="277" y="984"/>
                  </a:lnTo>
                  <a:lnTo>
                    <a:pt x="185" y="922"/>
                  </a:lnTo>
                  <a:lnTo>
                    <a:pt x="124" y="707"/>
                  </a:lnTo>
                  <a:lnTo>
                    <a:pt x="31" y="462"/>
                  </a:lnTo>
                  <a:close/>
                </a:path>
              </a:pathLst>
            </a:custGeom>
            <a:solidFill>
              <a:srgbClr val="858EE0"/>
            </a:solidFill>
            <a:ln>
              <a:noFill/>
            </a:ln>
          </p:spPr>
        </p:sp>
        <p:sp>
          <p:nvSpPr>
            <p:cNvPr id="592" name="Google Shape;592;p88"/>
            <p:cNvSpPr/>
            <p:nvPr/>
          </p:nvSpPr>
          <p:spPr>
            <a:xfrm>
              <a:off x="6946200" y="3719160"/>
              <a:ext cx="115920" cy="145081"/>
            </a:xfrm>
            <a:custGeom>
              <a:rect b="b" l="l" r="r" t="t"/>
              <a:pathLst>
                <a:path extrusionOk="0" h="1843" w="1475">
                  <a:moveTo>
                    <a:pt x="737" y="1843"/>
                  </a:moveTo>
                  <a:lnTo>
                    <a:pt x="737" y="1536"/>
                  </a:lnTo>
                  <a:lnTo>
                    <a:pt x="860" y="1290"/>
                  </a:lnTo>
                  <a:lnTo>
                    <a:pt x="1044" y="1075"/>
                  </a:lnTo>
                  <a:lnTo>
                    <a:pt x="1106" y="1106"/>
                  </a:lnTo>
                  <a:lnTo>
                    <a:pt x="1198" y="1229"/>
                  </a:lnTo>
                  <a:lnTo>
                    <a:pt x="1321" y="1075"/>
                  </a:lnTo>
                  <a:lnTo>
                    <a:pt x="1351" y="983"/>
                  </a:lnTo>
                  <a:lnTo>
                    <a:pt x="1474" y="860"/>
                  </a:lnTo>
                  <a:lnTo>
                    <a:pt x="1474" y="676"/>
                  </a:lnTo>
                  <a:lnTo>
                    <a:pt x="1259" y="645"/>
                  </a:lnTo>
                  <a:lnTo>
                    <a:pt x="1136" y="523"/>
                  </a:lnTo>
                  <a:lnTo>
                    <a:pt x="952" y="523"/>
                  </a:lnTo>
                  <a:lnTo>
                    <a:pt x="860" y="430"/>
                  </a:lnTo>
                  <a:lnTo>
                    <a:pt x="860" y="308"/>
                  </a:lnTo>
                  <a:lnTo>
                    <a:pt x="706" y="123"/>
                  </a:lnTo>
                  <a:lnTo>
                    <a:pt x="676" y="154"/>
                  </a:lnTo>
                  <a:lnTo>
                    <a:pt x="553" y="93"/>
                  </a:lnTo>
                  <a:lnTo>
                    <a:pt x="369" y="1"/>
                  </a:lnTo>
                  <a:lnTo>
                    <a:pt x="277" y="62"/>
                  </a:lnTo>
                  <a:lnTo>
                    <a:pt x="277" y="185"/>
                  </a:lnTo>
                  <a:lnTo>
                    <a:pt x="430" y="277"/>
                  </a:lnTo>
                  <a:lnTo>
                    <a:pt x="491" y="400"/>
                  </a:lnTo>
                  <a:lnTo>
                    <a:pt x="369" y="461"/>
                  </a:lnTo>
                  <a:lnTo>
                    <a:pt x="246" y="461"/>
                  </a:lnTo>
                  <a:lnTo>
                    <a:pt x="184" y="645"/>
                  </a:lnTo>
                  <a:lnTo>
                    <a:pt x="154" y="860"/>
                  </a:lnTo>
                  <a:lnTo>
                    <a:pt x="62" y="1045"/>
                  </a:lnTo>
                  <a:lnTo>
                    <a:pt x="0" y="1075"/>
                  </a:lnTo>
                  <a:lnTo>
                    <a:pt x="62" y="1167"/>
                  </a:lnTo>
                  <a:lnTo>
                    <a:pt x="215" y="1229"/>
                  </a:lnTo>
                  <a:lnTo>
                    <a:pt x="522" y="1628"/>
                  </a:lnTo>
                  <a:lnTo>
                    <a:pt x="553" y="1751"/>
                  </a:lnTo>
                  <a:close/>
                </a:path>
              </a:pathLst>
            </a:custGeom>
            <a:solidFill>
              <a:srgbClr val="858EE0"/>
            </a:solidFill>
            <a:ln>
              <a:noFill/>
            </a:ln>
          </p:spPr>
        </p:sp>
        <p:sp>
          <p:nvSpPr>
            <p:cNvPr id="593" name="Google Shape;593;p88"/>
            <p:cNvSpPr/>
            <p:nvPr/>
          </p:nvSpPr>
          <p:spPr>
            <a:xfrm>
              <a:off x="6638760" y="3506040"/>
              <a:ext cx="353160" cy="275756"/>
            </a:xfrm>
            <a:custGeom>
              <a:rect b="b" l="l" r="r" t="t"/>
              <a:pathLst>
                <a:path extrusionOk="0" h="3501" w="4484">
                  <a:moveTo>
                    <a:pt x="4269" y="1444"/>
                  </a:moveTo>
                  <a:lnTo>
                    <a:pt x="4269" y="1290"/>
                  </a:lnTo>
                  <a:lnTo>
                    <a:pt x="4422" y="1229"/>
                  </a:lnTo>
                  <a:lnTo>
                    <a:pt x="4484" y="1229"/>
                  </a:lnTo>
                  <a:lnTo>
                    <a:pt x="4484" y="1167"/>
                  </a:lnTo>
                  <a:lnTo>
                    <a:pt x="4330" y="1137"/>
                  </a:lnTo>
                  <a:lnTo>
                    <a:pt x="4269" y="1075"/>
                  </a:lnTo>
                  <a:lnTo>
                    <a:pt x="4207" y="860"/>
                  </a:lnTo>
                  <a:lnTo>
                    <a:pt x="4115" y="615"/>
                  </a:lnTo>
                  <a:lnTo>
                    <a:pt x="3992" y="553"/>
                  </a:lnTo>
                  <a:lnTo>
                    <a:pt x="3869" y="707"/>
                  </a:lnTo>
                  <a:lnTo>
                    <a:pt x="3562" y="615"/>
                  </a:lnTo>
                  <a:lnTo>
                    <a:pt x="3133" y="522"/>
                  </a:lnTo>
                  <a:lnTo>
                    <a:pt x="3010" y="430"/>
                  </a:lnTo>
                  <a:lnTo>
                    <a:pt x="2825" y="369"/>
                  </a:lnTo>
                  <a:lnTo>
                    <a:pt x="2488" y="31"/>
                  </a:lnTo>
                  <a:lnTo>
                    <a:pt x="2334" y="0"/>
                  </a:lnTo>
                  <a:lnTo>
                    <a:pt x="2334" y="62"/>
                  </a:lnTo>
                  <a:lnTo>
                    <a:pt x="1996" y="62"/>
                  </a:lnTo>
                  <a:lnTo>
                    <a:pt x="1474" y="308"/>
                  </a:lnTo>
                  <a:lnTo>
                    <a:pt x="1444" y="522"/>
                  </a:lnTo>
                  <a:lnTo>
                    <a:pt x="1198" y="676"/>
                  </a:lnTo>
                  <a:lnTo>
                    <a:pt x="1137" y="952"/>
                  </a:lnTo>
                  <a:lnTo>
                    <a:pt x="983" y="952"/>
                  </a:lnTo>
                  <a:lnTo>
                    <a:pt x="676" y="799"/>
                  </a:lnTo>
                  <a:lnTo>
                    <a:pt x="492" y="860"/>
                  </a:lnTo>
                  <a:lnTo>
                    <a:pt x="277" y="1014"/>
                  </a:lnTo>
                  <a:lnTo>
                    <a:pt x="0" y="1014"/>
                  </a:lnTo>
                  <a:lnTo>
                    <a:pt x="0" y="1014"/>
                  </a:lnTo>
                  <a:lnTo>
                    <a:pt x="31" y="1321"/>
                  </a:lnTo>
                  <a:lnTo>
                    <a:pt x="215" y="1505"/>
                  </a:lnTo>
                  <a:lnTo>
                    <a:pt x="215" y="1566"/>
                  </a:lnTo>
                  <a:lnTo>
                    <a:pt x="277" y="1628"/>
                  </a:lnTo>
                  <a:lnTo>
                    <a:pt x="492" y="1321"/>
                  </a:lnTo>
                  <a:lnTo>
                    <a:pt x="522" y="1137"/>
                  </a:lnTo>
                  <a:lnTo>
                    <a:pt x="645" y="983"/>
                  </a:lnTo>
                  <a:lnTo>
                    <a:pt x="830" y="983"/>
                  </a:lnTo>
                  <a:lnTo>
                    <a:pt x="891" y="1137"/>
                  </a:lnTo>
                  <a:lnTo>
                    <a:pt x="1044" y="1290"/>
                  </a:lnTo>
                  <a:lnTo>
                    <a:pt x="1106" y="1536"/>
                  </a:lnTo>
                  <a:lnTo>
                    <a:pt x="1229" y="1751"/>
                  </a:lnTo>
                  <a:lnTo>
                    <a:pt x="1474" y="1996"/>
                  </a:lnTo>
                  <a:lnTo>
                    <a:pt x="1536" y="1996"/>
                  </a:lnTo>
                  <a:lnTo>
                    <a:pt x="1659" y="2150"/>
                  </a:lnTo>
                  <a:lnTo>
                    <a:pt x="1536" y="2088"/>
                  </a:lnTo>
                  <a:lnTo>
                    <a:pt x="1413" y="2119"/>
                  </a:lnTo>
                  <a:lnTo>
                    <a:pt x="1352" y="2242"/>
                  </a:lnTo>
                  <a:lnTo>
                    <a:pt x="1413" y="2396"/>
                  </a:lnTo>
                  <a:lnTo>
                    <a:pt x="1597" y="2396"/>
                  </a:lnTo>
                  <a:lnTo>
                    <a:pt x="1781" y="2580"/>
                  </a:lnTo>
                  <a:lnTo>
                    <a:pt x="1966" y="2641"/>
                  </a:lnTo>
                  <a:lnTo>
                    <a:pt x="2027" y="2764"/>
                  </a:lnTo>
                  <a:lnTo>
                    <a:pt x="2119" y="2887"/>
                  </a:lnTo>
                  <a:lnTo>
                    <a:pt x="2303" y="2825"/>
                  </a:lnTo>
                  <a:lnTo>
                    <a:pt x="2672" y="2856"/>
                  </a:lnTo>
                  <a:lnTo>
                    <a:pt x="2856" y="2979"/>
                  </a:lnTo>
                  <a:lnTo>
                    <a:pt x="3255" y="3378"/>
                  </a:lnTo>
                  <a:lnTo>
                    <a:pt x="3133" y="3378"/>
                  </a:lnTo>
                  <a:lnTo>
                    <a:pt x="2948" y="3286"/>
                  </a:lnTo>
                  <a:lnTo>
                    <a:pt x="3071" y="3409"/>
                  </a:lnTo>
                  <a:lnTo>
                    <a:pt x="3225" y="3440"/>
                  </a:lnTo>
                  <a:lnTo>
                    <a:pt x="3225" y="3440"/>
                  </a:lnTo>
                  <a:lnTo>
                    <a:pt x="3286" y="3317"/>
                  </a:lnTo>
                  <a:lnTo>
                    <a:pt x="2703" y="2641"/>
                  </a:lnTo>
                  <a:lnTo>
                    <a:pt x="2058" y="2058"/>
                  </a:lnTo>
                  <a:lnTo>
                    <a:pt x="2027" y="1966"/>
                  </a:lnTo>
                  <a:lnTo>
                    <a:pt x="2088" y="1904"/>
                  </a:lnTo>
                  <a:lnTo>
                    <a:pt x="1966" y="1781"/>
                  </a:lnTo>
                  <a:lnTo>
                    <a:pt x="1935" y="1659"/>
                  </a:lnTo>
                  <a:lnTo>
                    <a:pt x="1781" y="1444"/>
                  </a:lnTo>
                  <a:lnTo>
                    <a:pt x="1659" y="1444"/>
                  </a:lnTo>
                  <a:lnTo>
                    <a:pt x="1659" y="1413"/>
                  </a:lnTo>
                  <a:lnTo>
                    <a:pt x="1720" y="1321"/>
                  </a:lnTo>
                  <a:lnTo>
                    <a:pt x="1720" y="1137"/>
                  </a:lnTo>
                  <a:lnTo>
                    <a:pt x="1781" y="1044"/>
                  </a:lnTo>
                  <a:lnTo>
                    <a:pt x="1996" y="1198"/>
                  </a:lnTo>
                  <a:lnTo>
                    <a:pt x="2058" y="1321"/>
                  </a:lnTo>
                  <a:lnTo>
                    <a:pt x="2150" y="1290"/>
                  </a:lnTo>
                  <a:lnTo>
                    <a:pt x="2150" y="1167"/>
                  </a:lnTo>
                  <a:lnTo>
                    <a:pt x="2303" y="1137"/>
                  </a:lnTo>
                  <a:lnTo>
                    <a:pt x="2426" y="1137"/>
                  </a:lnTo>
                  <a:lnTo>
                    <a:pt x="2488" y="1044"/>
                  </a:lnTo>
                  <a:lnTo>
                    <a:pt x="2641" y="1137"/>
                  </a:lnTo>
                  <a:lnTo>
                    <a:pt x="2703" y="1075"/>
                  </a:lnTo>
                  <a:lnTo>
                    <a:pt x="2825" y="1106"/>
                  </a:lnTo>
                  <a:lnTo>
                    <a:pt x="2887" y="1229"/>
                  </a:lnTo>
                  <a:lnTo>
                    <a:pt x="3010" y="1167"/>
                  </a:lnTo>
                  <a:lnTo>
                    <a:pt x="3194" y="1229"/>
                  </a:lnTo>
                  <a:lnTo>
                    <a:pt x="3317" y="1167"/>
                  </a:lnTo>
                  <a:lnTo>
                    <a:pt x="3378" y="1229"/>
                  </a:lnTo>
                  <a:lnTo>
                    <a:pt x="3562" y="1198"/>
                  </a:lnTo>
                  <a:lnTo>
                    <a:pt x="3747" y="1259"/>
                  </a:lnTo>
                  <a:lnTo>
                    <a:pt x="3839" y="1259"/>
                  </a:lnTo>
                  <a:lnTo>
                    <a:pt x="4023" y="1413"/>
                  </a:lnTo>
                  <a:lnTo>
                    <a:pt x="4238" y="1413"/>
                  </a:lnTo>
                  <a:lnTo>
                    <a:pt x="4238" y="1413"/>
                  </a:lnTo>
                  <a:close/>
                  <a:moveTo>
                    <a:pt x="2549" y="3378"/>
                  </a:moveTo>
                  <a:lnTo>
                    <a:pt x="2825" y="3378"/>
                  </a:lnTo>
                  <a:lnTo>
                    <a:pt x="2948" y="3501"/>
                  </a:lnTo>
                  <a:lnTo>
                    <a:pt x="2703" y="3470"/>
                  </a:lnTo>
                  <a:lnTo>
                    <a:pt x="2549" y="3378"/>
                  </a:lnTo>
                  <a:close/>
                  <a:moveTo>
                    <a:pt x="2334" y="3225"/>
                  </a:moveTo>
                  <a:lnTo>
                    <a:pt x="2764" y="3225"/>
                  </a:lnTo>
                  <a:lnTo>
                    <a:pt x="2580" y="3286"/>
                  </a:lnTo>
                  <a:lnTo>
                    <a:pt x="2334" y="3194"/>
                  </a:lnTo>
                  <a:close/>
                  <a:moveTo>
                    <a:pt x="2334" y="3010"/>
                  </a:moveTo>
                  <a:lnTo>
                    <a:pt x="2672" y="3010"/>
                  </a:lnTo>
                  <a:lnTo>
                    <a:pt x="2733" y="3071"/>
                  </a:lnTo>
                  <a:lnTo>
                    <a:pt x="2580" y="3132"/>
                  </a:lnTo>
                  <a:lnTo>
                    <a:pt x="2426" y="3132"/>
                  </a:lnTo>
                  <a:close/>
                  <a:moveTo>
                    <a:pt x="1167" y="1966"/>
                  </a:moveTo>
                  <a:lnTo>
                    <a:pt x="1259" y="1996"/>
                  </a:lnTo>
                  <a:lnTo>
                    <a:pt x="1352" y="2119"/>
                  </a:lnTo>
                  <a:lnTo>
                    <a:pt x="1321" y="2181"/>
                  </a:lnTo>
                  <a:close/>
                  <a:moveTo>
                    <a:pt x="1044" y="1751"/>
                  </a:moveTo>
                  <a:lnTo>
                    <a:pt x="1167" y="1904"/>
                  </a:lnTo>
                  <a:lnTo>
                    <a:pt x="1014" y="1874"/>
                  </a:lnTo>
                  <a:lnTo>
                    <a:pt x="1014" y="1751"/>
                  </a:lnTo>
                  <a:close/>
                  <a:moveTo>
                    <a:pt x="1075" y="2242"/>
                  </a:moveTo>
                  <a:lnTo>
                    <a:pt x="1229" y="2396"/>
                  </a:lnTo>
                  <a:lnTo>
                    <a:pt x="1290" y="2518"/>
                  </a:lnTo>
                  <a:close/>
                  <a:moveTo>
                    <a:pt x="860" y="1966"/>
                  </a:moveTo>
                  <a:lnTo>
                    <a:pt x="983" y="2027"/>
                  </a:lnTo>
                  <a:lnTo>
                    <a:pt x="1014" y="2150"/>
                  </a:lnTo>
                  <a:close/>
                  <a:moveTo>
                    <a:pt x="584" y="1536"/>
                  </a:moveTo>
                  <a:lnTo>
                    <a:pt x="768" y="1659"/>
                  </a:lnTo>
                  <a:lnTo>
                    <a:pt x="860" y="1874"/>
                  </a:lnTo>
                  <a:lnTo>
                    <a:pt x="768" y="1874"/>
                  </a:lnTo>
                  <a:lnTo>
                    <a:pt x="645" y="1720"/>
                  </a:lnTo>
                  <a:lnTo>
                    <a:pt x="676" y="1689"/>
                  </a:lnTo>
                  <a:lnTo>
                    <a:pt x="584" y="1505"/>
                  </a:lnTo>
                  <a:close/>
                  <a:moveTo>
                    <a:pt x="707" y="1198"/>
                  </a:moveTo>
                  <a:lnTo>
                    <a:pt x="952" y="1536"/>
                  </a:lnTo>
                  <a:lnTo>
                    <a:pt x="830" y="1597"/>
                  </a:lnTo>
                  <a:lnTo>
                    <a:pt x="768" y="1505"/>
                  </a:lnTo>
                  <a:lnTo>
                    <a:pt x="645" y="1474"/>
                  </a:lnTo>
                  <a:lnTo>
                    <a:pt x="615" y="1259"/>
                  </a:lnTo>
                  <a:cubicBezTo>
                    <a:pt x="645" y="1229"/>
                    <a:pt x="676" y="1198"/>
                    <a:pt x="707" y="1198"/>
                  </a:cubicBezTo>
                  <a:close/>
                </a:path>
              </a:pathLst>
            </a:custGeom>
            <a:solidFill>
              <a:srgbClr val="858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94" name="Google Shape;594;p88"/>
            <p:cNvSpPr/>
            <p:nvPr/>
          </p:nvSpPr>
          <p:spPr>
            <a:xfrm>
              <a:off x="6769440" y="3588120"/>
              <a:ext cx="244081" cy="215282"/>
            </a:xfrm>
            <a:custGeom>
              <a:rect b="b" l="l" r="r" t="t"/>
              <a:pathLst>
                <a:path extrusionOk="0" h="2734" w="3102">
                  <a:moveTo>
                    <a:pt x="1567" y="2457"/>
                  </a:moveTo>
                  <a:lnTo>
                    <a:pt x="1628" y="2334"/>
                  </a:lnTo>
                  <a:lnTo>
                    <a:pt x="1045" y="1689"/>
                  </a:lnTo>
                  <a:lnTo>
                    <a:pt x="369" y="1106"/>
                  </a:lnTo>
                  <a:lnTo>
                    <a:pt x="338" y="1014"/>
                  </a:lnTo>
                  <a:lnTo>
                    <a:pt x="400" y="952"/>
                  </a:lnTo>
                  <a:lnTo>
                    <a:pt x="308" y="799"/>
                  </a:lnTo>
                  <a:lnTo>
                    <a:pt x="277" y="676"/>
                  </a:lnTo>
                  <a:lnTo>
                    <a:pt x="93" y="492"/>
                  </a:lnTo>
                  <a:lnTo>
                    <a:pt x="1" y="492"/>
                  </a:lnTo>
                  <a:lnTo>
                    <a:pt x="1" y="369"/>
                  </a:lnTo>
                  <a:lnTo>
                    <a:pt x="62" y="308"/>
                  </a:lnTo>
                  <a:lnTo>
                    <a:pt x="62" y="93"/>
                  </a:lnTo>
                  <a:lnTo>
                    <a:pt x="123" y="0"/>
                  </a:lnTo>
                  <a:lnTo>
                    <a:pt x="308" y="154"/>
                  </a:lnTo>
                  <a:lnTo>
                    <a:pt x="369" y="277"/>
                  </a:lnTo>
                  <a:lnTo>
                    <a:pt x="492" y="246"/>
                  </a:lnTo>
                  <a:lnTo>
                    <a:pt x="492" y="123"/>
                  </a:lnTo>
                  <a:lnTo>
                    <a:pt x="645" y="93"/>
                  </a:lnTo>
                  <a:lnTo>
                    <a:pt x="738" y="123"/>
                  </a:lnTo>
                  <a:lnTo>
                    <a:pt x="830" y="31"/>
                  </a:lnTo>
                  <a:lnTo>
                    <a:pt x="953" y="93"/>
                  </a:lnTo>
                  <a:lnTo>
                    <a:pt x="1014" y="31"/>
                  </a:lnTo>
                  <a:lnTo>
                    <a:pt x="1167" y="62"/>
                  </a:lnTo>
                  <a:lnTo>
                    <a:pt x="1229" y="215"/>
                  </a:lnTo>
                  <a:lnTo>
                    <a:pt x="1352" y="123"/>
                  </a:lnTo>
                  <a:lnTo>
                    <a:pt x="1536" y="185"/>
                  </a:lnTo>
                  <a:lnTo>
                    <a:pt x="1659" y="123"/>
                  </a:lnTo>
                  <a:lnTo>
                    <a:pt x="1689" y="185"/>
                  </a:lnTo>
                  <a:lnTo>
                    <a:pt x="1904" y="154"/>
                  </a:lnTo>
                  <a:lnTo>
                    <a:pt x="2058" y="246"/>
                  </a:lnTo>
                  <a:lnTo>
                    <a:pt x="2181" y="215"/>
                  </a:lnTo>
                  <a:lnTo>
                    <a:pt x="2334" y="338"/>
                  </a:lnTo>
                  <a:lnTo>
                    <a:pt x="2580" y="369"/>
                  </a:lnTo>
                  <a:lnTo>
                    <a:pt x="2641" y="430"/>
                  </a:lnTo>
                  <a:lnTo>
                    <a:pt x="2703" y="400"/>
                  </a:lnTo>
                  <a:lnTo>
                    <a:pt x="2826" y="400"/>
                  </a:lnTo>
                  <a:lnTo>
                    <a:pt x="2795" y="615"/>
                  </a:lnTo>
                  <a:lnTo>
                    <a:pt x="2611" y="860"/>
                  </a:lnTo>
                  <a:lnTo>
                    <a:pt x="2641" y="983"/>
                  </a:lnTo>
                  <a:lnTo>
                    <a:pt x="2856" y="1167"/>
                  </a:lnTo>
                  <a:lnTo>
                    <a:pt x="2979" y="1167"/>
                  </a:lnTo>
                  <a:lnTo>
                    <a:pt x="3102" y="1259"/>
                  </a:lnTo>
                  <a:lnTo>
                    <a:pt x="3041" y="1352"/>
                  </a:lnTo>
                  <a:lnTo>
                    <a:pt x="2887" y="1290"/>
                  </a:lnTo>
                  <a:lnTo>
                    <a:pt x="2795" y="1352"/>
                  </a:lnTo>
                  <a:lnTo>
                    <a:pt x="2795" y="1505"/>
                  </a:lnTo>
                  <a:lnTo>
                    <a:pt x="2979" y="1720"/>
                  </a:lnTo>
                  <a:lnTo>
                    <a:pt x="2918" y="1812"/>
                  </a:lnTo>
                  <a:lnTo>
                    <a:pt x="2795" y="1751"/>
                  </a:lnTo>
                  <a:lnTo>
                    <a:pt x="2611" y="1659"/>
                  </a:lnTo>
                  <a:lnTo>
                    <a:pt x="2519" y="1720"/>
                  </a:lnTo>
                  <a:lnTo>
                    <a:pt x="2519" y="1843"/>
                  </a:lnTo>
                  <a:lnTo>
                    <a:pt x="2672" y="1935"/>
                  </a:lnTo>
                  <a:lnTo>
                    <a:pt x="2733" y="2058"/>
                  </a:lnTo>
                  <a:lnTo>
                    <a:pt x="2611" y="2119"/>
                  </a:lnTo>
                  <a:lnTo>
                    <a:pt x="2488" y="2119"/>
                  </a:lnTo>
                  <a:lnTo>
                    <a:pt x="2426" y="2303"/>
                  </a:lnTo>
                  <a:lnTo>
                    <a:pt x="2396" y="2518"/>
                  </a:lnTo>
                  <a:lnTo>
                    <a:pt x="2304" y="2703"/>
                  </a:lnTo>
                  <a:lnTo>
                    <a:pt x="2242" y="2733"/>
                  </a:lnTo>
                  <a:lnTo>
                    <a:pt x="2058" y="2488"/>
                  </a:lnTo>
                  <a:lnTo>
                    <a:pt x="1966" y="2549"/>
                  </a:lnTo>
                  <a:lnTo>
                    <a:pt x="1659" y="2488"/>
                  </a:lnTo>
                  <a:close/>
                </a:path>
              </a:pathLst>
            </a:custGeom>
            <a:solidFill>
              <a:srgbClr val="858EE0"/>
            </a:solidFill>
            <a:ln>
              <a:noFill/>
            </a:ln>
          </p:spPr>
        </p:sp>
        <p:sp>
          <p:nvSpPr>
            <p:cNvPr id="595" name="Google Shape;595;p88"/>
            <p:cNvSpPr/>
            <p:nvPr/>
          </p:nvSpPr>
          <p:spPr>
            <a:xfrm>
              <a:off x="6631560" y="3467160"/>
              <a:ext cx="191163" cy="120599"/>
            </a:xfrm>
            <a:custGeom>
              <a:rect b="b" l="l" r="r" t="t"/>
              <a:pathLst>
                <a:path extrusionOk="0" h="1536" w="2427">
                  <a:moveTo>
                    <a:pt x="62" y="1535"/>
                  </a:moveTo>
                  <a:lnTo>
                    <a:pt x="369" y="1505"/>
                  </a:lnTo>
                  <a:lnTo>
                    <a:pt x="584" y="1351"/>
                  </a:lnTo>
                  <a:lnTo>
                    <a:pt x="737" y="1321"/>
                  </a:lnTo>
                  <a:lnTo>
                    <a:pt x="1044" y="1443"/>
                  </a:lnTo>
                  <a:lnTo>
                    <a:pt x="1229" y="1443"/>
                  </a:lnTo>
                  <a:lnTo>
                    <a:pt x="1259" y="1136"/>
                  </a:lnTo>
                  <a:lnTo>
                    <a:pt x="1536" y="1013"/>
                  </a:lnTo>
                  <a:lnTo>
                    <a:pt x="1566" y="799"/>
                  </a:lnTo>
                  <a:lnTo>
                    <a:pt x="2058" y="553"/>
                  </a:lnTo>
                  <a:lnTo>
                    <a:pt x="2426" y="553"/>
                  </a:lnTo>
                  <a:lnTo>
                    <a:pt x="2395" y="246"/>
                  </a:lnTo>
                  <a:lnTo>
                    <a:pt x="2180" y="0"/>
                  </a:lnTo>
                  <a:lnTo>
                    <a:pt x="1966" y="62"/>
                  </a:lnTo>
                  <a:lnTo>
                    <a:pt x="1628" y="277"/>
                  </a:lnTo>
                  <a:lnTo>
                    <a:pt x="1536" y="246"/>
                  </a:lnTo>
                  <a:lnTo>
                    <a:pt x="1413" y="277"/>
                  </a:lnTo>
                  <a:lnTo>
                    <a:pt x="1229" y="369"/>
                  </a:lnTo>
                  <a:lnTo>
                    <a:pt x="1044" y="369"/>
                  </a:lnTo>
                  <a:lnTo>
                    <a:pt x="860" y="430"/>
                  </a:lnTo>
                  <a:lnTo>
                    <a:pt x="737" y="307"/>
                  </a:lnTo>
                  <a:lnTo>
                    <a:pt x="369" y="307"/>
                  </a:lnTo>
                  <a:lnTo>
                    <a:pt x="246" y="307"/>
                  </a:lnTo>
                  <a:lnTo>
                    <a:pt x="62" y="553"/>
                  </a:lnTo>
                  <a:lnTo>
                    <a:pt x="92" y="706"/>
                  </a:lnTo>
                  <a:lnTo>
                    <a:pt x="0" y="860"/>
                  </a:lnTo>
                  <a:lnTo>
                    <a:pt x="31" y="1136"/>
                  </a:lnTo>
                  <a:lnTo>
                    <a:pt x="62" y="1136"/>
                  </a:lnTo>
                  <a:lnTo>
                    <a:pt x="215" y="1228"/>
                  </a:lnTo>
                  <a:lnTo>
                    <a:pt x="215" y="1351"/>
                  </a:lnTo>
                  <a:lnTo>
                    <a:pt x="62" y="1382"/>
                  </a:lnTo>
                  <a:close/>
                </a:path>
              </a:pathLst>
            </a:custGeom>
            <a:solidFill>
              <a:srgbClr val="858EE0"/>
            </a:solidFill>
            <a:ln>
              <a:noFill/>
            </a:ln>
          </p:spPr>
        </p:sp>
        <p:sp>
          <p:nvSpPr>
            <p:cNvPr id="596" name="Google Shape;596;p88"/>
            <p:cNvSpPr/>
            <p:nvPr/>
          </p:nvSpPr>
          <p:spPr>
            <a:xfrm>
              <a:off x="6384600" y="3283200"/>
              <a:ext cx="452520" cy="217799"/>
            </a:xfrm>
            <a:custGeom>
              <a:rect b="b" l="l" r="r" t="t"/>
              <a:pathLst>
                <a:path extrusionOk="0" h="2765" w="5743">
                  <a:moveTo>
                    <a:pt x="3378" y="2641"/>
                  </a:moveTo>
                  <a:lnTo>
                    <a:pt x="3501" y="2641"/>
                  </a:lnTo>
                  <a:lnTo>
                    <a:pt x="3869" y="2641"/>
                  </a:lnTo>
                  <a:lnTo>
                    <a:pt x="3992" y="2764"/>
                  </a:lnTo>
                  <a:lnTo>
                    <a:pt x="4176" y="2703"/>
                  </a:lnTo>
                  <a:lnTo>
                    <a:pt x="4361" y="2703"/>
                  </a:lnTo>
                  <a:lnTo>
                    <a:pt x="4545" y="2611"/>
                  </a:lnTo>
                  <a:lnTo>
                    <a:pt x="4668" y="2580"/>
                  </a:lnTo>
                  <a:lnTo>
                    <a:pt x="4760" y="2611"/>
                  </a:lnTo>
                  <a:lnTo>
                    <a:pt x="5098" y="2396"/>
                  </a:lnTo>
                  <a:lnTo>
                    <a:pt x="5343" y="2303"/>
                  </a:lnTo>
                  <a:lnTo>
                    <a:pt x="5466" y="2150"/>
                  </a:lnTo>
                  <a:lnTo>
                    <a:pt x="5374" y="1996"/>
                  </a:lnTo>
                  <a:lnTo>
                    <a:pt x="5405" y="1843"/>
                  </a:lnTo>
                  <a:lnTo>
                    <a:pt x="5466" y="1659"/>
                  </a:lnTo>
                  <a:lnTo>
                    <a:pt x="5312" y="1474"/>
                  </a:lnTo>
                  <a:lnTo>
                    <a:pt x="5374" y="1413"/>
                  </a:lnTo>
                  <a:lnTo>
                    <a:pt x="5712" y="1413"/>
                  </a:lnTo>
                  <a:lnTo>
                    <a:pt x="5742" y="1259"/>
                  </a:lnTo>
                  <a:lnTo>
                    <a:pt x="5712" y="1075"/>
                  </a:lnTo>
                  <a:lnTo>
                    <a:pt x="5650" y="615"/>
                  </a:lnTo>
                  <a:lnTo>
                    <a:pt x="5681" y="369"/>
                  </a:lnTo>
                  <a:lnTo>
                    <a:pt x="5343" y="277"/>
                  </a:lnTo>
                  <a:lnTo>
                    <a:pt x="5220" y="185"/>
                  </a:lnTo>
                  <a:lnTo>
                    <a:pt x="5005" y="215"/>
                  </a:lnTo>
                  <a:lnTo>
                    <a:pt x="4760" y="215"/>
                  </a:lnTo>
                  <a:lnTo>
                    <a:pt x="4545" y="62"/>
                  </a:lnTo>
                  <a:lnTo>
                    <a:pt x="4268" y="62"/>
                  </a:lnTo>
                  <a:lnTo>
                    <a:pt x="4084" y="1"/>
                  </a:lnTo>
                  <a:lnTo>
                    <a:pt x="4023" y="154"/>
                  </a:lnTo>
                  <a:lnTo>
                    <a:pt x="3931" y="215"/>
                  </a:lnTo>
                  <a:lnTo>
                    <a:pt x="3931" y="338"/>
                  </a:lnTo>
                  <a:lnTo>
                    <a:pt x="3716" y="369"/>
                  </a:lnTo>
                  <a:lnTo>
                    <a:pt x="3624" y="461"/>
                  </a:lnTo>
                  <a:lnTo>
                    <a:pt x="3194" y="215"/>
                  </a:lnTo>
                  <a:lnTo>
                    <a:pt x="3102" y="185"/>
                  </a:lnTo>
                  <a:lnTo>
                    <a:pt x="3071" y="338"/>
                  </a:lnTo>
                  <a:lnTo>
                    <a:pt x="3071" y="523"/>
                  </a:lnTo>
                  <a:lnTo>
                    <a:pt x="2948" y="523"/>
                  </a:lnTo>
                  <a:lnTo>
                    <a:pt x="2856" y="676"/>
                  </a:lnTo>
                  <a:lnTo>
                    <a:pt x="2641" y="768"/>
                  </a:lnTo>
                  <a:lnTo>
                    <a:pt x="2426" y="1045"/>
                  </a:lnTo>
                  <a:lnTo>
                    <a:pt x="2426" y="1167"/>
                  </a:lnTo>
                  <a:lnTo>
                    <a:pt x="2641" y="1259"/>
                  </a:lnTo>
                  <a:lnTo>
                    <a:pt x="2672" y="1413"/>
                  </a:lnTo>
                  <a:lnTo>
                    <a:pt x="2580" y="1474"/>
                  </a:lnTo>
                  <a:lnTo>
                    <a:pt x="2395" y="1382"/>
                  </a:lnTo>
                  <a:lnTo>
                    <a:pt x="2211" y="1413"/>
                  </a:lnTo>
                  <a:lnTo>
                    <a:pt x="2027" y="1382"/>
                  </a:lnTo>
                  <a:lnTo>
                    <a:pt x="1873" y="1382"/>
                  </a:lnTo>
                  <a:lnTo>
                    <a:pt x="1628" y="1567"/>
                  </a:lnTo>
                  <a:lnTo>
                    <a:pt x="1474" y="1597"/>
                  </a:lnTo>
                  <a:lnTo>
                    <a:pt x="1351" y="1536"/>
                  </a:lnTo>
                  <a:lnTo>
                    <a:pt x="1198" y="1597"/>
                  </a:lnTo>
                  <a:lnTo>
                    <a:pt x="1075" y="1505"/>
                  </a:lnTo>
                  <a:lnTo>
                    <a:pt x="860" y="1474"/>
                  </a:lnTo>
                  <a:lnTo>
                    <a:pt x="645" y="1505"/>
                  </a:lnTo>
                  <a:lnTo>
                    <a:pt x="645" y="1597"/>
                  </a:lnTo>
                  <a:lnTo>
                    <a:pt x="614" y="1689"/>
                  </a:lnTo>
                  <a:lnTo>
                    <a:pt x="400" y="1628"/>
                  </a:lnTo>
                  <a:lnTo>
                    <a:pt x="277" y="1505"/>
                  </a:lnTo>
                  <a:lnTo>
                    <a:pt x="123" y="1567"/>
                  </a:lnTo>
                  <a:lnTo>
                    <a:pt x="31" y="1597"/>
                  </a:lnTo>
                  <a:lnTo>
                    <a:pt x="0" y="1597"/>
                  </a:lnTo>
                  <a:lnTo>
                    <a:pt x="92" y="1659"/>
                  </a:lnTo>
                  <a:lnTo>
                    <a:pt x="92" y="1781"/>
                  </a:lnTo>
                  <a:lnTo>
                    <a:pt x="185" y="1874"/>
                  </a:lnTo>
                  <a:lnTo>
                    <a:pt x="185" y="2027"/>
                  </a:lnTo>
                  <a:lnTo>
                    <a:pt x="307" y="2027"/>
                  </a:lnTo>
                  <a:lnTo>
                    <a:pt x="400" y="1996"/>
                  </a:lnTo>
                  <a:lnTo>
                    <a:pt x="584" y="2150"/>
                  </a:lnTo>
                  <a:lnTo>
                    <a:pt x="737" y="2027"/>
                  </a:lnTo>
                  <a:lnTo>
                    <a:pt x="860" y="2027"/>
                  </a:lnTo>
                  <a:lnTo>
                    <a:pt x="922" y="2150"/>
                  </a:lnTo>
                  <a:lnTo>
                    <a:pt x="922" y="2150"/>
                  </a:lnTo>
                  <a:lnTo>
                    <a:pt x="1198" y="2273"/>
                  </a:lnTo>
                  <a:lnTo>
                    <a:pt x="1628" y="2027"/>
                  </a:lnTo>
                  <a:lnTo>
                    <a:pt x="1812" y="2058"/>
                  </a:lnTo>
                  <a:lnTo>
                    <a:pt x="2088" y="2027"/>
                  </a:lnTo>
                  <a:lnTo>
                    <a:pt x="2058" y="2211"/>
                  </a:lnTo>
                  <a:lnTo>
                    <a:pt x="2488" y="2457"/>
                  </a:lnTo>
                  <a:lnTo>
                    <a:pt x="2979" y="2549"/>
                  </a:lnTo>
                  <a:lnTo>
                    <a:pt x="3255" y="2518"/>
                  </a:lnTo>
                  <a:close/>
                </a:path>
              </a:pathLst>
            </a:custGeom>
            <a:solidFill>
              <a:srgbClr val="858EE0"/>
            </a:solidFill>
            <a:ln>
              <a:noFill/>
            </a:ln>
          </p:spPr>
        </p:sp>
        <p:sp>
          <p:nvSpPr>
            <p:cNvPr id="597" name="Google Shape;597;p88"/>
            <p:cNvSpPr/>
            <p:nvPr/>
          </p:nvSpPr>
          <p:spPr>
            <a:xfrm>
              <a:off x="6641280" y="2760480"/>
              <a:ext cx="597603" cy="505803"/>
            </a:xfrm>
            <a:custGeom>
              <a:rect b="b" l="l" r="r" t="t"/>
              <a:pathLst>
                <a:path extrusionOk="0" h="6418" w="7585">
                  <a:moveTo>
                    <a:pt x="4545" y="6387"/>
                  </a:moveTo>
                  <a:lnTo>
                    <a:pt x="4606" y="6418"/>
                  </a:lnTo>
                  <a:lnTo>
                    <a:pt x="4760" y="6418"/>
                  </a:lnTo>
                  <a:lnTo>
                    <a:pt x="4852" y="6264"/>
                  </a:lnTo>
                  <a:lnTo>
                    <a:pt x="4975" y="6203"/>
                  </a:lnTo>
                  <a:lnTo>
                    <a:pt x="5097" y="6233"/>
                  </a:lnTo>
                  <a:lnTo>
                    <a:pt x="5312" y="6233"/>
                  </a:lnTo>
                  <a:lnTo>
                    <a:pt x="5404" y="6295"/>
                  </a:lnTo>
                  <a:lnTo>
                    <a:pt x="5527" y="6203"/>
                  </a:lnTo>
                  <a:lnTo>
                    <a:pt x="5650" y="6172"/>
                  </a:lnTo>
                  <a:lnTo>
                    <a:pt x="5773" y="6233"/>
                  </a:lnTo>
                  <a:lnTo>
                    <a:pt x="5896" y="6203"/>
                  </a:lnTo>
                  <a:lnTo>
                    <a:pt x="6203" y="6203"/>
                  </a:lnTo>
                  <a:lnTo>
                    <a:pt x="6541" y="6418"/>
                  </a:lnTo>
                  <a:lnTo>
                    <a:pt x="6725" y="6418"/>
                  </a:lnTo>
                  <a:lnTo>
                    <a:pt x="6725" y="6172"/>
                  </a:lnTo>
                  <a:lnTo>
                    <a:pt x="6694" y="5957"/>
                  </a:lnTo>
                  <a:lnTo>
                    <a:pt x="7216" y="5374"/>
                  </a:lnTo>
                  <a:lnTo>
                    <a:pt x="7278" y="5128"/>
                  </a:lnTo>
                  <a:lnTo>
                    <a:pt x="7400" y="5005"/>
                  </a:lnTo>
                  <a:lnTo>
                    <a:pt x="7523" y="5005"/>
                  </a:lnTo>
                  <a:lnTo>
                    <a:pt x="7585" y="4729"/>
                  </a:lnTo>
                  <a:lnTo>
                    <a:pt x="7523" y="4637"/>
                  </a:lnTo>
                  <a:lnTo>
                    <a:pt x="7492" y="4514"/>
                  </a:lnTo>
                  <a:lnTo>
                    <a:pt x="7585" y="4422"/>
                  </a:lnTo>
                  <a:lnTo>
                    <a:pt x="7370" y="4299"/>
                  </a:lnTo>
                  <a:lnTo>
                    <a:pt x="7278" y="4053"/>
                  </a:lnTo>
                  <a:lnTo>
                    <a:pt x="7185" y="3961"/>
                  </a:lnTo>
                  <a:lnTo>
                    <a:pt x="7155" y="3562"/>
                  </a:lnTo>
                  <a:lnTo>
                    <a:pt x="7185" y="3347"/>
                  </a:lnTo>
                  <a:lnTo>
                    <a:pt x="7001" y="3071"/>
                  </a:lnTo>
                  <a:lnTo>
                    <a:pt x="6940" y="2825"/>
                  </a:lnTo>
                  <a:lnTo>
                    <a:pt x="7063" y="2641"/>
                  </a:lnTo>
                  <a:lnTo>
                    <a:pt x="7247" y="2579"/>
                  </a:lnTo>
                  <a:lnTo>
                    <a:pt x="7247" y="2057"/>
                  </a:lnTo>
                  <a:lnTo>
                    <a:pt x="7155" y="1965"/>
                  </a:lnTo>
                  <a:lnTo>
                    <a:pt x="7093" y="1781"/>
                  </a:lnTo>
                  <a:lnTo>
                    <a:pt x="7001" y="1597"/>
                  </a:lnTo>
                  <a:lnTo>
                    <a:pt x="6878" y="1228"/>
                  </a:lnTo>
                  <a:lnTo>
                    <a:pt x="6725" y="983"/>
                  </a:lnTo>
                  <a:lnTo>
                    <a:pt x="6725" y="798"/>
                  </a:lnTo>
                  <a:lnTo>
                    <a:pt x="6633" y="491"/>
                  </a:lnTo>
                  <a:lnTo>
                    <a:pt x="6541" y="461"/>
                  </a:lnTo>
                  <a:lnTo>
                    <a:pt x="6356" y="338"/>
                  </a:lnTo>
                  <a:lnTo>
                    <a:pt x="5251" y="430"/>
                  </a:lnTo>
                  <a:lnTo>
                    <a:pt x="4207" y="369"/>
                  </a:lnTo>
                  <a:lnTo>
                    <a:pt x="4115" y="399"/>
                  </a:lnTo>
                  <a:lnTo>
                    <a:pt x="3838" y="645"/>
                  </a:lnTo>
                  <a:lnTo>
                    <a:pt x="3593" y="706"/>
                  </a:lnTo>
                  <a:lnTo>
                    <a:pt x="3531" y="645"/>
                  </a:lnTo>
                  <a:lnTo>
                    <a:pt x="3777" y="522"/>
                  </a:lnTo>
                  <a:lnTo>
                    <a:pt x="3992" y="307"/>
                  </a:lnTo>
                  <a:lnTo>
                    <a:pt x="3900" y="307"/>
                  </a:lnTo>
                  <a:lnTo>
                    <a:pt x="3746" y="491"/>
                  </a:lnTo>
                  <a:lnTo>
                    <a:pt x="3439" y="614"/>
                  </a:lnTo>
                  <a:lnTo>
                    <a:pt x="3071" y="522"/>
                  </a:lnTo>
                  <a:lnTo>
                    <a:pt x="3009" y="338"/>
                  </a:lnTo>
                  <a:lnTo>
                    <a:pt x="3071" y="184"/>
                  </a:lnTo>
                  <a:lnTo>
                    <a:pt x="3255" y="215"/>
                  </a:lnTo>
                  <a:lnTo>
                    <a:pt x="3316" y="276"/>
                  </a:lnTo>
                  <a:lnTo>
                    <a:pt x="3347" y="215"/>
                  </a:lnTo>
                  <a:lnTo>
                    <a:pt x="3102" y="123"/>
                  </a:lnTo>
                  <a:lnTo>
                    <a:pt x="2702" y="0"/>
                  </a:lnTo>
                  <a:lnTo>
                    <a:pt x="2365" y="184"/>
                  </a:lnTo>
                  <a:lnTo>
                    <a:pt x="2119" y="154"/>
                  </a:lnTo>
                  <a:lnTo>
                    <a:pt x="1873" y="246"/>
                  </a:lnTo>
                  <a:lnTo>
                    <a:pt x="1720" y="461"/>
                  </a:lnTo>
                  <a:lnTo>
                    <a:pt x="1505" y="461"/>
                  </a:lnTo>
                  <a:lnTo>
                    <a:pt x="1351" y="614"/>
                  </a:lnTo>
                  <a:lnTo>
                    <a:pt x="1351" y="768"/>
                  </a:lnTo>
                  <a:lnTo>
                    <a:pt x="1075" y="768"/>
                  </a:lnTo>
                  <a:lnTo>
                    <a:pt x="706" y="983"/>
                  </a:lnTo>
                  <a:lnTo>
                    <a:pt x="430" y="983"/>
                  </a:lnTo>
                  <a:lnTo>
                    <a:pt x="338" y="1198"/>
                  </a:lnTo>
                  <a:lnTo>
                    <a:pt x="277" y="1382"/>
                  </a:lnTo>
                  <a:lnTo>
                    <a:pt x="215" y="1413"/>
                  </a:lnTo>
                  <a:lnTo>
                    <a:pt x="246" y="1505"/>
                  </a:lnTo>
                  <a:lnTo>
                    <a:pt x="154" y="1505"/>
                  </a:lnTo>
                  <a:lnTo>
                    <a:pt x="246" y="1873"/>
                  </a:lnTo>
                  <a:lnTo>
                    <a:pt x="215" y="2149"/>
                  </a:lnTo>
                  <a:lnTo>
                    <a:pt x="0" y="2272"/>
                  </a:lnTo>
                  <a:lnTo>
                    <a:pt x="0" y="2395"/>
                  </a:lnTo>
                  <a:lnTo>
                    <a:pt x="246" y="2671"/>
                  </a:lnTo>
                  <a:lnTo>
                    <a:pt x="215" y="2825"/>
                  </a:lnTo>
                  <a:lnTo>
                    <a:pt x="338" y="2979"/>
                  </a:lnTo>
                  <a:lnTo>
                    <a:pt x="338" y="3101"/>
                  </a:lnTo>
                  <a:lnTo>
                    <a:pt x="399" y="3286"/>
                  </a:lnTo>
                  <a:lnTo>
                    <a:pt x="338" y="3439"/>
                  </a:lnTo>
                  <a:lnTo>
                    <a:pt x="491" y="3777"/>
                  </a:lnTo>
                  <a:lnTo>
                    <a:pt x="584" y="3838"/>
                  </a:lnTo>
                  <a:lnTo>
                    <a:pt x="706" y="3961"/>
                  </a:lnTo>
                  <a:lnTo>
                    <a:pt x="706" y="4391"/>
                  </a:lnTo>
                  <a:lnTo>
                    <a:pt x="676" y="4452"/>
                  </a:lnTo>
                  <a:lnTo>
                    <a:pt x="737" y="4606"/>
                  </a:lnTo>
                  <a:lnTo>
                    <a:pt x="799" y="4514"/>
                  </a:lnTo>
                  <a:lnTo>
                    <a:pt x="952" y="4545"/>
                  </a:lnTo>
                  <a:lnTo>
                    <a:pt x="1013" y="4514"/>
                  </a:lnTo>
                  <a:lnTo>
                    <a:pt x="1351" y="4545"/>
                  </a:lnTo>
                  <a:lnTo>
                    <a:pt x="1351" y="4637"/>
                  </a:lnTo>
                  <a:lnTo>
                    <a:pt x="1474" y="4790"/>
                  </a:lnTo>
                  <a:lnTo>
                    <a:pt x="1628" y="4759"/>
                  </a:lnTo>
                  <a:lnTo>
                    <a:pt x="1750" y="4882"/>
                  </a:lnTo>
                  <a:lnTo>
                    <a:pt x="1658" y="5067"/>
                  </a:lnTo>
                  <a:lnTo>
                    <a:pt x="1720" y="5159"/>
                  </a:lnTo>
                  <a:lnTo>
                    <a:pt x="1781" y="5189"/>
                  </a:lnTo>
                  <a:lnTo>
                    <a:pt x="1781" y="5343"/>
                  </a:lnTo>
                  <a:lnTo>
                    <a:pt x="1904" y="5404"/>
                  </a:lnTo>
                  <a:lnTo>
                    <a:pt x="1965" y="5312"/>
                  </a:lnTo>
                  <a:lnTo>
                    <a:pt x="2088" y="5312"/>
                  </a:lnTo>
                  <a:lnTo>
                    <a:pt x="1873" y="5067"/>
                  </a:lnTo>
                  <a:lnTo>
                    <a:pt x="1965" y="5005"/>
                  </a:lnTo>
                  <a:lnTo>
                    <a:pt x="2365" y="5220"/>
                  </a:lnTo>
                  <a:lnTo>
                    <a:pt x="2610" y="5189"/>
                  </a:lnTo>
                  <a:lnTo>
                    <a:pt x="2549" y="5343"/>
                  </a:lnTo>
                  <a:lnTo>
                    <a:pt x="2733" y="5496"/>
                  </a:lnTo>
                  <a:lnTo>
                    <a:pt x="3040" y="5404"/>
                  </a:lnTo>
                  <a:lnTo>
                    <a:pt x="3286" y="5496"/>
                  </a:lnTo>
                  <a:lnTo>
                    <a:pt x="3777" y="5865"/>
                  </a:lnTo>
                  <a:lnTo>
                    <a:pt x="3931" y="6111"/>
                  </a:lnTo>
                  <a:lnTo>
                    <a:pt x="4084" y="6111"/>
                  </a:lnTo>
                  <a:lnTo>
                    <a:pt x="4146" y="6049"/>
                  </a:lnTo>
                  <a:lnTo>
                    <a:pt x="4391" y="6049"/>
                  </a:lnTo>
                  <a:lnTo>
                    <a:pt x="4514" y="6172"/>
                  </a:lnTo>
                  <a:close/>
                </a:path>
              </a:pathLst>
            </a:custGeom>
            <a:solidFill>
              <a:srgbClr val="858EE0"/>
            </a:solidFill>
            <a:ln>
              <a:noFill/>
            </a:ln>
          </p:spPr>
        </p:sp>
        <p:sp>
          <p:nvSpPr>
            <p:cNvPr id="598" name="Google Shape;598;p88"/>
            <p:cNvSpPr/>
            <p:nvPr/>
          </p:nvSpPr>
          <p:spPr>
            <a:xfrm>
              <a:off x="6519960" y="3111480"/>
              <a:ext cx="479168" cy="208077"/>
            </a:xfrm>
            <a:custGeom>
              <a:rect b="b" l="l" r="r" t="t"/>
              <a:pathLst>
                <a:path extrusionOk="0" h="2642" w="6081">
                  <a:moveTo>
                    <a:pt x="2212" y="0"/>
                  </a:moveTo>
                  <a:lnTo>
                    <a:pt x="2273" y="154"/>
                  </a:lnTo>
                  <a:lnTo>
                    <a:pt x="2335" y="62"/>
                  </a:lnTo>
                  <a:lnTo>
                    <a:pt x="2488" y="93"/>
                  </a:lnTo>
                  <a:lnTo>
                    <a:pt x="2549" y="62"/>
                  </a:lnTo>
                  <a:lnTo>
                    <a:pt x="2887" y="93"/>
                  </a:lnTo>
                  <a:lnTo>
                    <a:pt x="2887" y="185"/>
                  </a:lnTo>
                  <a:lnTo>
                    <a:pt x="3010" y="338"/>
                  </a:lnTo>
                  <a:lnTo>
                    <a:pt x="3164" y="307"/>
                  </a:lnTo>
                  <a:lnTo>
                    <a:pt x="3286" y="430"/>
                  </a:lnTo>
                  <a:lnTo>
                    <a:pt x="3194" y="615"/>
                  </a:lnTo>
                  <a:lnTo>
                    <a:pt x="3256" y="707"/>
                  </a:lnTo>
                  <a:lnTo>
                    <a:pt x="3317" y="737"/>
                  </a:lnTo>
                  <a:lnTo>
                    <a:pt x="3317" y="891"/>
                  </a:lnTo>
                  <a:lnTo>
                    <a:pt x="3440" y="952"/>
                  </a:lnTo>
                  <a:lnTo>
                    <a:pt x="3501" y="860"/>
                  </a:lnTo>
                  <a:lnTo>
                    <a:pt x="3624" y="860"/>
                  </a:lnTo>
                  <a:lnTo>
                    <a:pt x="3409" y="615"/>
                  </a:lnTo>
                  <a:lnTo>
                    <a:pt x="3501" y="553"/>
                  </a:lnTo>
                  <a:lnTo>
                    <a:pt x="3901" y="768"/>
                  </a:lnTo>
                  <a:lnTo>
                    <a:pt x="4146" y="737"/>
                  </a:lnTo>
                  <a:lnTo>
                    <a:pt x="4085" y="891"/>
                  </a:lnTo>
                  <a:lnTo>
                    <a:pt x="4269" y="1044"/>
                  </a:lnTo>
                  <a:lnTo>
                    <a:pt x="4576" y="952"/>
                  </a:lnTo>
                  <a:lnTo>
                    <a:pt x="4822" y="1044"/>
                  </a:lnTo>
                  <a:lnTo>
                    <a:pt x="5313" y="1413"/>
                  </a:lnTo>
                  <a:lnTo>
                    <a:pt x="5467" y="1659"/>
                  </a:lnTo>
                  <a:lnTo>
                    <a:pt x="5620" y="1659"/>
                  </a:lnTo>
                  <a:lnTo>
                    <a:pt x="5682" y="1597"/>
                  </a:lnTo>
                  <a:lnTo>
                    <a:pt x="5927" y="1597"/>
                  </a:lnTo>
                  <a:lnTo>
                    <a:pt x="6050" y="1720"/>
                  </a:lnTo>
                  <a:lnTo>
                    <a:pt x="6081" y="1935"/>
                  </a:lnTo>
                  <a:lnTo>
                    <a:pt x="5712" y="1904"/>
                  </a:lnTo>
                  <a:lnTo>
                    <a:pt x="5528" y="2058"/>
                  </a:lnTo>
                  <a:lnTo>
                    <a:pt x="5313" y="2088"/>
                  </a:lnTo>
                  <a:lnTo>
                    <a:pt x="5098" y="2334"/>
                  </a:lnTo>
                  <a:lnTo>
                    <a:pt x="4791" y="2365"/>
                  </a:lnTo>
                  <a:lnTo>
                    <a:pt x="4453" y="2488"/>
                  </a:lnTo>
                  <a:lnTo>
                    <a:pt x="4392" y="2426"/>
                  </a:lnTo>
                  <a:lnTo>
                    <a:pt x="4208" y="2426"/>
                  </a:lnTo>
                  <a:lnTo>
                    <a:pt x="3993" y="2549"/>
                  </a:lnTo>
                  <a:lnTo>
                    <a:pt x="3624" y="2457"/>
                  </a:lnTo>
                  <a:lnTo>
                    <a:pt x="3501" y="2365"/>
                  </a:lnTo>
                  <a:lnTo>
                    <a:pt x="3286" y="2395"/>
                  </a:lnTo>
                  <a:lnTo>
                    <a:pt x="3041" y="2395"/>
                  </a:lnTo>
                  <a:lnTo>
                    <a:pt x="2826" y="2242"/>
                  </a:lnTo>
                  <a:lnTo>
                    <a:pt x="2549" y="2242"/>
                  </a:lnTo>
                  <a:lnTo>
                    <a:pt x="2365" y="2181"/>
                  </a:lnTo>
                  <a:lnTo>
                    <a:pt x="2304" y="2334"/>
                  </a:lnTo>
                  <a:lnTo>
                    <a:pt x="2212" y="2395"/>
                  </a:lnTo>
                  <a:lnTo>
                    <a:pt x="2212" y="2518"/>
                  </a:lnTo>
                  <a:lnTo>
                    <a:pt x="1997" y="2549"/>
                  </a:lnTo>
                  <a:lnTo>
                    <a:pt x="1905" y="2641"/>
                  </a:lnTo>
                  <a:lnTo>
                    <a:pt x="1475" y="2395"/>
                  </a:lnTo>
                  <a:lnTo>
                    <a:pt x="1383" y="2365"/>
                  </a:lnTo>
                  <a:lnTo>
                    <a:pt x="1383" y="2365"/>
                  </a:lnTo>
                  <a:lnTo>
                    <a:pt x="1045" y="1996"/>
                  </a:lnTo>
                  <a:lnTo>
                    <a:pt x="891" y="1873"/>
                  </a:lnTo>
                  <a:lnTo>
                    <a:pt x="584" y="1689"/>
                  </a:lnTo>
                  <a:lnTo>
                    <a:pt x="431" y="1597"/>
                  </a:lnTo>
                  <a:lnTo>
                    <a:pt x="400" y="1474"/>
                  </a:lnTo>
                  <a:lnTo>
                    <a:pt x="400" y="1290"/>
                  </a:lnTo>
                  <a:lnTo>
                    <a:pt x="216" y="1014"/>
                  </a:lnTo>
                  <a:lnTo>
                    <a:pt x="1" y="891"/>
                  </a:lnTo>
                  <a:lnTo>
                    <a:pt x="1" y="768"/>
                  </a:lnTo>
                  <a:lnTo>
                    <a:pt x="62" y="707"/>
                  </a:lnTo>
                  <a:lnTo>
                    <a:pt x="154" y="768"/>
                  </a:lnTo>
                  <a:lnTo>
                    <a:pt x="277" y="829"/>
                  </a:lnTo>
                  <a:lnTo>
                    <a:pt x="584" y="553"/>
                  </a:lnTo>
                  <a:lnTo>
                    <a:pt x="738" y="553"/>
                  </a:lnTo>
                  <a:lnTo>
                    <a:pt x="891" y="369"/>
                  </a:lnTo>
                  <a:lnTo>
                    <a:pt x="1076" y="369"/>
                  </a:lnTo>
                  <a:lnTo>
                    <a:pt x="1168" y="215"/>
                  </a:lnTo>
                  <a:lnTo>
                    <a:pt x="1413" y="215"/>
                  </a:lnTo>
                  <a:lnTo>
                    <a:pt x="1536" y="246"/>
                  </a:lnTo>
                  <a:lnTo>
                    <a:pt x="1690" y="154"/>
                  </a:lnTo>
                  <a:lnTo>
                    <a:pt x="1690" y="31"/>
                  </a:lnTo>
                  <a:lnTo>
                    <a:pt x="1935" y="62"/>
                  </a:lnTo>
                  <a:lnTo>
                    <a:pt x="2058" y="0"/>
                  </a:lnTo>
                  <a:lnTo>
                    <a:pt x="2181" y="62"/>
                  </a:lnTo>
                  <a:close/>
                </a:path>
              </a:pathLst>
            </a:custGeom>
            <a:solidFill>
              <a:srgbClr val="858EE0"/>
            </a:solidFill>
            <a:ln>
              <a:noFill/>
            </a:ln>
          </p:spPr>
        </p:sp>
        <p:sp>
          <p:nvSpPr>
            <p:cNvPr id="599" name="Google Shape;599;p88"/>
            <p:cNvSpPr/>
            <p:nvPr/>
          </p:nvSpPr>
          <p:spPr>
            <a:xfrm>
              <a:off x="6152040" y="2765160"/>
              <a:ext cx="544318" cy="650884"/>
            </a:xfrm>
            <a:custGeom>
              <a:rect b="b" l="l" r="r" t="t"/>
              <a:pathLst>
                <a:path extrusionOk="0" h="8261" w="6910">
                  <a:moveTo>
                    <a:pt x="1904" y="0"/>
                  </a:moveTo>
                  <a:lnTo>
                    <a:pt x="2150" y="0"/>
                  </a:lnTo>
                  <a:lnTo>
                    <a:pt x="2426" y="62"/>
                  </a:lnTo>
                  <a:lnTo>
                    <a:pt x="2518" y="123"/>
                  </a:lnTo>
                  <a:lnTo>
                    <a:pt x="2672" y="93"/>
                  </a:lnTo>
                  <a:lnTo>
                    <a:pt x="2826" y="277"/>
                  </a:lnTo>
                  <a:lnTo>
                    <a:pt x="3010" y="277"/>
                  </a:lnTo>
                  <a:lnTo>
                    <a:pt x="2918" y="461"/>
                  </a:lnTo>
                  <a:lnTo>
                    <a:pt x="2826" y="553"/>
                  </a:lnTo>
                  <a:lnTo>
                    <a:pt x="2856" y="645"/>
                  </a:lnTo>
                  <a:lnTo>
                    <a:pt x="3010" y="676"/>
                  </a:lnTo>
                  <a:lnTo>
                    <a:pt x="3040" y="830"/>
                  </a:lnTo>
                  <a:lnTo>
                    <a:pt x="3194" y="737"/>
                  </a:lnTo>
                  <a:lnTo>
                    <a:pt x="3225" y="645"/>
                  </a:lnTo>
                  <a:lnTo>
                    <a:pt x="3317" y="584"/>
                  </a:lnTo>
                  <a:lnTo>
                    <a:pt x="3378" y="676"/>
                  </a:lnTo>
                  <a:lnTo>
                    <a:pt x="3562" y="830"/>
                  </a:lnTo>
                  <a:lnTo>
                    <a:pt x="3624" y="768"/>
                  </a:lnTo>
                  <a:lnTo>
                    <a:pt x="3747" y="676"/>
                  </a:lnTo>
                  <a:lnTo>
                    <a:pt x="3808" y="707"/>
                  </a:lnTo>
                  <a:lnTo>
                    <a:pt x="3808" y="830"/>
                  </a:lnTo>
                  <a:lnTo>
                    <a:pt x="3716" y="983"/>
                  </a:lnTo>
                  <a:lnTo>
                    <a:pt x="3593" y="952"/>
                  </a:lnTo>
                  <a:lnTo>
                    <a:pt x="3470" y="1075"/>
                  </a:lnTo>
                  <a:lnTo>
                    <a:pt x="3655" y="1137"/>
                  </a:lnTo>
                  <a:lnTo>
                    <a:pt x="3747" y="1106"/>
                  </a:lnTo>
                  <a:lnTo>
                    <a:pt x="3900" y="1106"/>
                  </a:lnTo>
                  <a:lnTo>
                    <a:pt x="3962" y="1198"/>
                  </a:lnTo>
                  <a:lnTo>
                    <a:pt x="4115" y="1167"/>
                  </a:lnTo>
                  <a:lnTo>
                    <a:pt x="4146" y="1075"/>
                  </a:lnTo>
                  <a:lnTo>
                    <a:pt x="4269" y="891"/>
                  </a:lnTo>
                  <a:lnTo>
                    <a:pt x="4576" y="860"/>
                  </a:lnTo>
                  <a:lnTo>
                    <a:pt x="4576" y="768"/>
                  </a:lnTo>
                  <a:lnTo>
                    <a:pt x="4729" y="707"/>
                  </a:lnTo>
                  <a:lnTo>
                    <a:pt x="4760" y="615"/>
                  </a:lnTo>
                  <a:lnTo>
                    <a:pt x="4821" y="584"/>
                  </a:lnTo>
                  <a:lnTo>
                    <a:pt x="5036" y="615"/>
                  </a:lnTo>
                  <a:lnTo>
                    <a:pt x="4883" y="676"/>
                  </a:lnTo>
                  <a:lnTo>
                    <a:pt x="4821" y="737"/>
                  </a:lnTo>
                  <a:lnTo>
                    <a:pt x="4791" y="707"/>
                  </a:lnTo>
                  <a:lnTo>
                    <a:pt x="4699" y="799"/>
                  </a:lnTo>
                  <a:lnTo>
                    <a:pt x="4760" y="860"/>
                  </a:lnTo>
                  <a:lnTo>
                    <a:pt x="4914" y="737"/>
                  </a:lnTo>
                  <a:lnTo>
                    <a:pt x="5098" y="737"/>
                  </a:lnTo>
                  <a:lnTo>
                    <a:pt x="5190" y="676"/>
                  </a:lnTo>
                  <a:lnTo>
                    <a:pt x="5251" y="768"/>
                  </a:lnTo>
                  <a:lnTo>
                    <a:pt x="5374" y="799"/>
                  </a:lnTo>
                  <a:lnTo>
                    <a:pt x="5589" y="1014"/>
                  </a:lnTo>
                  <a:lnTo>
                    <a:pt x="5773" y="983"/>
                  </a:lnTo>
                  <a:lnTo>
                    <a:pt x="5865" y="1106"/>
                  </a:lnTo>
                  <a:lnTo>
                    <a:pt x="5835" y="1259"/>
                  </a:lnTo>
                  <a:lnTo>
                    <a:pt x="5958" y="1382"/>
                  </a:lnTo>
                  <a:lnTo>
                    <a:pt x="6111" y="1382"/>
                  </a:lnTo>
                  <a:lnTo>
                    <a:pt x="6203" y="1474"/>
                  </a:lnTo>
                  <a:lnTo>
                    <a:pt x="6357" y="1444"/>
                  </a:lnTo>
                  <a:lnTo>
                    <a:pt x="6449" y="1812"/>
                  </a:lnTo>
                  <a:lnTo>
                    <a:pt x="6418" y="2088"/>
                  </a:lnTo>
                  <a:lnTo>
                    <a:pt x="6203" y="2211"/>
                  </a:lnTo>
                  <a:lnTo>
                    <a:pt x="6203" y="2334"/>
                  </a:lnTo>
                  <a:lnTo>
                    <a:pt x="6449" y="2610"/>
                  </a:lnTo>
                  <a:lnTo>
                    <a:pt x="6418" y="2764"/>
                  </a:lnTo>
                  <a:lnTo>
                    <a:pt x="6541" y="2918"/>
                  </a:lnTo>
                  <a:lnTo>
                    <a:pt x="6541" y="3040"/>
                  </a:lnTo>
                  <a:lnTo>
                    <a:pt x="6602" y="3225"/>
                  </a:lnTo>
                  <a:lnTo>
                    <a:pt x="6541" y="3378"/>
                  </a:lnTo>
                  <a:lnTo>
                    <a:pt x="6694" y="3716"/>
                  </a:lnTo>
                  <a:lnTo>
                    <a:pt x="6787" y="3777"/>
                  </a:lnTo>
                  <a:lnTo>
                    <a:pt x="6909" y="3900"/>
                  </a:lnTo>
                  <a:lnTo>
                    <a:pt x="6909" y="4330"/>
                  </a:lnTo>
                  <a:lnTo>
                    <a:pt x="6848" y="4453"/>
                  </a:lnTo>
                  <a:lnTo>
                    <a:pt x="6725" y="4391"/>
                  </a:lnTo>
                  <a:lnTo>
                    <a:pt x="6602" y="4453"/>
                  </a:lnTo>
                  <a:lnTo>
                    <a:pt x="6357" y="4422"/>
                  </a:lnTo>
                  <a:lnTo>
                    <a:pt x="6357" y="4545"/>
                  </a:lnTo>
                  <a:lnTo>
                    <a:pt x="6203" y="4637"/>
                  </a:lnTo>
                  <a:lnTo>
                    <a:pt x="6080" y="4606"/>
                  </a:lnTo>
                  <a:lnTo>
                    <a:pt x="5835" y="4606"/>
                  </a:lnTo>
                  <a:lnTo>
                    <a:pt x="5743" y="4760"/>
                  </a:lnTo>
                  <a:lnTo>
                    <a:pt x="5558" y="4760"/>
                  </a:lnTo>
                  <a:lnTo>
                    <a:pt x="5405" y="4944"/>
                  </a:lnTo>
                  <a:lnTo>
                    <a:pt x="5251" y="4944"/>
                  </a:lnTo>
                  <a:lnTo>
                    <a:pt x="4944" y="5220"/>
                  </a:lnTo>
                  <a:lnTo>
                    <a:pt x="4821" y="5159"/>
                  </a:lnTo>
                  <a:lnTo>
                    <a:pt x="4729" y="5098"/>
                  </a:lnTo>
                  <a:lnTo>
                    <a:pt x="4668" y="5159"/>
                  </a:lnTo>
                  <a:lnTo>
                    <a:pt x="4668" y="5282"/>
                  </a:lnTo>
                  <a:lnTo>
                    <a:pt x="4883" y="5405"/>
                  </a:lnTo>
                  <a:lnTo>
                    <a:pt x="5067" y="5681"/>
                  </a:lnTo>
                  <a:lnTo>
                    <a:pt x="5067" y="5865"/>
                  </a:lnTo>
                  <a:lnTo>
                    <a:pt x="5098" y="5988"/>
                  </a:lnTo>
                  <a:lnTo>
                    <a:pt x="5251" y="6080"/>
                  </a:lnTo>
                  <a:lnTo>
                    <a:pt x="5558" y="6264"/>
                  </a:lnTo>
                  <a:lnTo>
                    <a:pt x="5712" y="6387"/>
                  </a:lnTo>
                  <a:lnTo>
                    <a:pt x="6050" y="6756"/>
                  </a:lnTo>
                  <a:lnTo>
                    <a:pt x="6019" y="6909"/>
                  </a:lnTo>
                  <a:lnTo>
                    <a:pt x="6019" y="7094"/>
                  </a:lnTo>
                  <a:lnTo>
                    <a:pt x="5896" y="7094"/>
                  </a:lnTo>
                  <a:lnTo>
                    <a:pt x="5804" y="7247"/>
                  </a:lnTo>
                  <a:lnTo>
                    <a:pt x="5589" y="7339"/>
                  </a:lnTo>
                  <a:lnTo>
                    <a:pt x="5374" y="7616"/>
                  </a:lnTo>
                  <a:lnTo>
                    <a:pt x="5374" y="7738"/>
                  </a:lnTo>
                  <a:lnTo>
                    <a:pt x="5589" y="7830"/>
                  </a:lnTo>
                  <a:lnTo>
                    <a:pt x="5620" y="7984"/>
                  </a:lnTo>
                  <a:lnTo>
                    <a:pt x="5528" y="8045"/>
                  </a:lnTo>
                  <a:lnTo>
                    <a:pt x="5343" y="7953"/>
                  </a:lnTo>
                  <a:lnTo>
                    <a:pt x="5159" y="7984"/>
                  </a:lnTo>
                  <a:lnTo>
                    <a:pt x="4975" y="7953"/>
                  </a:lnTo>
                  <a:lnTo>
                    <a:pt x="4821" y="7953"/>
                  </a:lnTo>
                  <a:lnTo>
                    <a:pt x="4576" y="8138"/>
                  </a:lnTo>
                  <a:lnTo>
                    <a:pt x="4422" y="8168"/>
                  </a:lnTo>
                  <a:lnTo>
                    <a:pt x="4299" y="8107"/>
                  </a:lnTo>
                  <a:lnTo>
                    <a:pt x="4146" y="8168"/>
                  </a:lnTo>
                  <a:lnTo>
                    <a:pt x="4023" y="8076"/>
                  </a:lnTo>
                  <a:lnTo>
                    <a:pt x="3808" y="8045"/>
                  </a:lnTo>
                  <a:lnTo>
                    <a:pt x="3593" y="8076"/>
                  </a:lnTo>
                  <a:lnTo>
                    <a:pt x="3593" y="8168"/>
                  </a:lnTo>
                  <a:lnTo>
                    <a:pt x="3562" y="8260"/>
                  </a:lnTo>
                  <a:lnTo>
                    <a:pt x="3348" y="8199"/>
                  </a:lnTo>
                  <a:lnTo>
                    <a:pt x="3225" y="8076"/>
                  </a:lnTo>
                  <a:lnTo>
                    <a:pt x="3071" y="8138"/>
                  </a:lnTo>
                  <a:lnTo>
                    <a:pt x="2979" y="8168"/>
                  </a:lnTo>
                  <a:lnTo>
                    <a:pt x="2948" y="8168"/>
                  </a:lnTo>
                  <a:lnTo>
                    <a:pt x="2856" y="8107"/>
                  </a:lnTo>
                  <a:lnTo>
                    <a:pt x="2641" y="7953"/>
                  </a:lnTo>
                  <a:lnTo>
                    <a:pt x="2518" y="7953"/>
                  </a:lnTo>
                  <a:lnTo>
                    <a:pt x="2426" y="8015"/>
                  </a:lnTo>
                  <a:lnTo>
                    <a:pt x="2334" y="7984"/>
                  </a:lnTo>
                  <a:lnTo>
                    <a:pt x="2273" y="7830"/>
                  </a:lnTo>
                  <a:lnTo>
                    <a:pt x="2119" y="7892"/>
                  </a:lnTo>
                  <a:lnTo>
                    <a:pt x="2119" y="7984"/>
                  </a:lnTo>
                  <a:lnTo>
                    <a:pt x="2058" y="8107"/>
                  </a:lnTo>
                  <a:lnTo>
                    <a:pt x="1874" y="8015"/>
                  </a:lnTo>
                  <a:lnTo>
                    <a:pt x="1720" y="8107"/>
                  </a:lnTo>
                  <a:lnTo>
                    <a:pt x="1597" y="8076"/>
                  </a:lnTo>
                  <a:lnTo>
                    <a:pt x="1597" y="8076"/>
                  </a:lnTo>
                  <a:lnTo>
                    <a:pt x="1505" y="7892"/>
                  </a:lnTo>
                  <a:lnTo>
                    <a:pt x="1382" y="7800"/>
                  </a:lnTo>
                  <a:lnTo>
                    <a:pt x="1352" y="7585"/>
                  </a:lnTo>
                  <a:lnTo>
                    <a:pt x="1444" y="7278"/>
                  </a:lnTo>
                  <a:lnTo>
                    <a:pt x="1567" y="7186"/>
                  </a:lnTo>
                  <a:lnTo>
                    <a:pt x="1567" y="7063"/>
                  </a:lnTo>
                  <a:lnTo>
                    <a:pt x="1628" y="6817"/>
                  </a:lnTo>
                  <a:lnTo>
                    <a:pt x="1812" y="6602"/>
                  </a:lnTo>
                  <a:lnTo>
                    <a:pt x="1659" y="6510"/>
                  </a:lnTo>
                  <a:lnTo>
                    <a:pt x="1505" y="6510"/>
                  </a:lnTo>
                  <a:lnTo>
                    <a:pt x="1321" y="6418"/>
                  </a:lnTo>
                  <a:lnTo>
                    <a:pt x="1167" y="6479"/>
                  </a:lnTo>
                  <a:lnTo>
                    <a:pt x="1045" y="6418"/>
                  </a:lnTo>
                  <a:lnTo>
                    <a:pt x="922" y="6418"/>
                  </a:lnTo>
                  <a:lnTo>
                    <a:pt x="768" y="6479"/>
                  </a:lnTo>
                  <a:lnTo>
                    <a:pt x="645" y="6357"/>
                  </a:lnTo>
                  <a:lnTo>
                    <a:pt x="645" y="6264"/>
                  </a:lnTo>
                  <a:lnTo>
                    <a:pt x="492" y="6142"/>
                  </a:lnTo>
                  <a:lnTo>
                    <a:pt x="492" y="6142"/>
                  </a:lnTo>
                  <a:lnTo>
                    <a:pt x="492" y="5865"/>
                  </a:lnTo>
                  <a:lnTo>
                    <a:pt x="400" y="5804"/>
                  </a:lnTo>
                  <a:lnTo>
                    <a:pt x="369" y="5620"/>
                  </a:lnTo>
                  <a:lnTo>
                    <a:pt x="185" y="5374"/>
                  </a:lnTo>
                  <a:lnTo>
                    <a:pt x="123" y="5374"/>
                  </a:lnTo>
                  <a:lnTo>
                    <a:pt x="216" y="5159"/>
                  </a:lnTo>
                  <a:lnTo>
                    <a:pt x="123" y="5006"/>
                  </a:lnTo>
                  <a:lnTo>
                    <a:pt x="123" y="4883"/>
                  </a:lnTo>
                  <a:lnTo>
                    <a:pt x="1" y="4637"/>
                  </a:lnTo>
                  <a:lnTo>
                    <a:pt x="31" y="4514"/>
                  </a:lnTo>
                  <a:lnTo>
                    <a:pt x="31" y="4514"/>
                  </a:lnTo>
                  <a:lnTo>
                    <a:pt x="93" y="4330"/>
                  </a:lnTo>
                  <a:lnTo>
                    <a:pt x="154" y="4054"/>
                  </a:lnTo>
                  <a:lnTo>
                    <a:pt x="93" y="3808"/>
                  </a:lnTo>
                  <a:lnTo>
                    <a:pt x="216" y="3685"/>
                  </a:lnTo>
                  <a:lnTo>
                    <a:pt x="308" y="3501"/>
                  </a:lnTo>
                  <a:lnTo>
                    <a:pt x="523" y="3470"/>
                  </a:lnTo>
                  <a:lnTo>
                    <a:pt x="738" y="3501"/>
                  </a:lnTo>
                  <a:lnTo>
                    <a:pt x="860" y="3440"/>
                  </a:lnTo>
                  <a:lnTo>
                    <a:pt x="768" y="3286"/>
                  </a:lnTo>
                  <a:lnTo>
                    <a:pt x="860" y="3194"/>
                  </a:lnTo>
                  <a:lnTo>
                    <a:pt x="891" y="3040"/>
                  </a:lnTo>
                  <a:lnTo>
                    <a:pt x="952" y="2918"/>
                  </a:lnTo>
                  <a:lnTo>
                    <a:pt x="860" y="2856"/>
                  </a:lnTo>
                  <a:lnTo>
                    <a:pt x="645" y="2856"/>
                  </a:lnTo>
                  <a:lnTo>
                    <a:pt x="645" y="2764"/>
                  </a:lnTo>
                  <a:lnTo>
                    <a:pt x="707" y="2580"/>
                  </a:lnTo>
                  <a:lnTo>
                    <a:pt x="891" y="2672"/>
                  </a:lnTo>
                  <a:lnTo>
                    <a:pt x="983" y="2580"/>
                  </a:lnTo>
                  <a:lnTo>
                    <a:pt x="983" y="2426"/>
                  </a:lnTo>
                  <a:lnTo>
                    <a:pt x="1045" y="2273"/>
                  </a:lnTo>
                  <a:lnTo>
                    <a:pt x="1075" y="2181"/>
                  </a:lnTo>
                  <a:lnTo>
                    <a:pt x="1106" y="2119"/>
                  </a:lnTo>
                  <a:lnTo>
                    <a:pt x="1106" y="2088"/>
                  </a:lnTo>
                  <a:lnTo>
                    <a:pt x="1137" y="2088"/>
                  </a:lnTo>
                  <a:lnTo>
                    <a:pt x="1106" y="1935"/>
                  </a:lnTo>
                  <a:lnTo>
                    <a:pt x="922" y="1904"/>
                  </a:lnTo>
                  <a:lnTo>
                    <a:pt x="830" y="1751"/>
                  </a:lnTo>
                  <a:lnTo>
                    <a:pt x="860" y="1597"/>
                  </a:lnTo>
                  <a:lnTo>
                    <a:pt x="1229" y="1505"/>
                  </a:lnTo>
                  <a:lnTo>
                    <a:pt x="1352" y="1444"/>
                  </a:lnTo>
                  <a:lnTo>
                    <a:pt x="1536" y="1566"/>
                  </a:lnTo>
                  <a:lnTo>
                    <a:pt x="1536" y="1781"/>
                  </a:lnTo>
                  <a:lnTo>
                    <a:pt x="1659" y="1935"/>
                  </a:lnTo>
                  <a:lnTo>
                    <a:pt x="1751" y="1843"/>
                  </a:lnTo>
                  <a:lnTo>
                    <a:pt x="1659" y="1689"/>
                  </a:lnTo>
                  <a:lnTo>
                    <a:pt x="1659" y="1566"/>
                  </a:lnTo>
                  <a:lnTo>
                    <a:pt x="1751" y="1536"/>
                  </a:lnTo>
                  <a:lnTo>
                    <a:pt x="1874" y="1659"/>
                  </a:lnTo>
                  <a:lnTo>
                    <a:pt x="1843" y="1843"/>
                  </a:lnTo>
                  <a:lnTo>
                    <a:pt x="2027" y="2058"/>
                  </a:lnTo>
                  <a:lnTo>
                    <a:pt x="1966" y="1874"/>
                  </a:lnTo>
                  <a:lnTo>
                    <a:pt x="1966" y="1659"/>
                  </a:lnTo>
                  <a:lnTo>
                    <a:pt x="1935" y="1505"/>
                  </a:lnTo>
                  <a:lnTo>
                    <a:pt x="2027" y="1352"/>
                  </a:lnTo>
                  <a:lnTo>
                    <a:pt x="2150" y="1321"/>
                  </a:lnTo>
                  <a:lnTo>
                    <a:pt x="2273" y="1382"/>
                  </a:lnTo>
                  <a:lnTo>
                    <a:pt x="2457" y="1321"/>
                  </a:lnTo>
                  <a:lnTo>
                    <a:pt x="2733" y="1597"/>
                  </a:lnTo>
                  <a:lnTo>
                    <a:pt x="3071" y="1689"/>
                  </a:lnTo>
                  <a:lnTo>
                    <a:pt x="2733" y="1536"/>
                  </a:lnTo>
                  <a:lnTo>
                    <a:pt x="2488" y="1259"/>
                  </a:lnTo>
                  <a:lnTo>
                    <a:pt x="2273" y="1259"/>
                  </a:lnTo>
                  <a:lnTo>
                    <a:pt x="2181" y="1198"/>
                  </a:lnTo>
                  <a:lnTo>
                    <a:pt x="2181" y="1075"/>
                  </a:lnTo>
                  <a:lnTo>
                    <a:pt x="2304" y="983"/>
                  </a:lnTo>
                  <a:lnTo>
                    <a:pt x="2150" y="891"/>
                  </a:lnTo>
                  <a:lnTo>
                    <a:pt x="2150" y="676"/>
                  </a:lnTo>
                  <a:lnTo>
                    <a:pt x="1996" y="737"/>
                  </a:lnTo>
                  <a:lnTo>
                    <a:pt x="1996" y="615"/>
                  </a:lnTo>
                  <a:lnTo>
                    <a:pt x="2119" y="615"/>
                  </a:lnTo>
                  <a:lnTo>
                    <a:pt x="2273" y="553"/>
                  </a:lnTo>
                  <a:lnTo>
                    <a:pt x="2089" y="369"/>
                  </a:lnTo>
                  <a:lnTo>
                    <a:pt x="2119" y="246"/>
                  </a:lnTo>
                  <a:lnTo>
                    <a:pt x="2027" y="246"/>
                  </a:lnTo>
                  <a:lnTo>
                    <a:pt x="1904" y="185"/>
                  </a:lnTo>
                  <a:lnTo>
                    <a:pt x="1935" y="31"/>
                  </a:lnTo>
                  <a:close/>
                </a:path>
              </a:pathLst>
            </a:custGeom>
            <a:solidFill>
              <a:srgbClr val="858EE0"/>
            </a:solidFill>
            <a:ln>
              <a:noFill/>
            </a:ln>
          </p:spPr>
        </p:sp>
        <p:sp>
          <p:nvSpPr>
            <p:cNvPr id="600" name="Google Shape;600;p88"/>
            <p:cNvSpPr/>
            <p:nvPr/>
          </p:nvSpPr>
          <p:spPr>
            <a:xfrm>
              <a:off x="6386760" y="3423600"/>
              <a:ext cx="11880" cy="19080"/>
            </a:xfrm>
            <a:custGeom>
              <a:rect b="b" l="l" r="r" t="t"/>
              <a:pathLst>
                <a:path extrusionOk="0" h="247" w="154">
                  <a:moveTo>
                    <a:pt x="61" y="0"/>
                  </a:moveTo>
                  <a:lnTo>
                    <a:pt x="154" y="93"/>
                  </a:lnTo>
                  <a:lnTo>
                    <a:pt x="154" y="246"/>
                  </a:lnTo>
                  <a:lnTo>
                    <a:pt x="61" y="215"/>
                  </a:lnTo>
                  <a:lnTo>
                    <a:pt x="0" y="123"/>
                  </a:lnTo>
                  <a:lnTo>
                    <a:pt x="61" y="31"/>
                  </a:lnTo>
                  <a:close/>
                </a:path>
              </a:pathLst>
            </a:custGeom>
            <a:solidFill>
              <a:srgbClr val="858EE0"/>
            </a:solidFill>
            <a:ln>
              <a:noFill/>
            </a:ln>
          </p:spPr>
        </p:sp>
        <p:sp>
          <p:nvSpPr>
            <p:cNvPr id="601" name="Google Shape;601;p88"/>
            <p:cNvSpPr/>
            <p:nvPr/>
          </p:nvSpPr>
          <p:spPr>
            <a:xfrm>
              <a:off x="6164280" y="3382560"/>
              <a:ext cx="292681" cy="166680"/>
            </a:xfrm>
            <a:custGeom>
              <a:rect b="b" l="l" r="r" t="t"/>
              <a:pathLst>
                <a:path extrusionOk="0" h="2120" w="3716">
                  <a:moveTo>
                    <a:pt x="1443" y="246"/>
                  </a:moveTo>
                  <a:lnTo>
                    <a:pt x="1566" y="277"/>
                  </a:lnTo>
                  <a:lnTo>
                    <a:pt x="1720" y="185"/>
                  </a:lnTo>
                  <a:lnTo>
                    <a:pt x="1904" y="277"/>
                  </a:lnTo>
                  <a:lnTo>
                    <a:pt x="1965" y="154"/>
                  </a:lnTo>
                  <a:lnTo>
                    <a:pt x="1965" y="62"/>
                  </a:lnTo>
                  <a:lnTo>
                    <a:pt x="2119" y="0"/>
                  </a:lnTo>
                  <a:lnTo>
                    <a:pt x="2180" y="154"/>
                  </a:lnTo>
                  <a:lnTo>
                    <a:pt x="2272" y="185"/>
                  </a:lnTo>
                  <a:lnTo>
                    <a:pt x="2364" y="123"/>
                  </a:lnTo>
                  <a:lnTo>
                    <a:pt x="2487" y="123"/>
                  </a:lnTo>
                  <a:lnTo>
                    <a:pt x="2702" y="277"/>
                  </a:lnTo>
                  <a:lnTo>
                    <a:pt x="2886" y="400"/>
                  </a:lnTo>
                  <a:lnTo>
                    <a:pt x="2886" y="553"/>
                  </a:lnTo>
                  <a:lnTo>
                    <a:pt x="2825" y="645"/>
                  </a:lnTo>
                  <a:lnTo>
                    <a:pt x="2886" y="737"/>
                  </a:lnTo>
                  <a:lnTo>
                    <a:pt x="3101" y="768"/>
                  </a:lnTo>
                  <a:lnTo>
                    <a:pt x="3194" y="737"/>
                  </a:lnTo>
                  <a:lnTo>
                    <a:pt x="3378" y="891"/>
                  </a:lnTo>
                  <a:lnTo>
                    <a:pt x="3531" y="768"/>
                  </a:lnTo>
                  <a:lnTo>
                    <a:pt x="3654" y="768"/>
                  </a:lnTo>
                  <a:lnTo>
                    <a:pt x="3716" y="891"/>
                  </a:lnTo>
                  <a:lnTo>
                    <a:pt x="3562" y="1106"/>
                  </a:lnTo>
                  <a:lnTo>
                    <a:pt x="3623" y="1352"/>
                  </a:lnTo>
                  <a:lnTo>
                    <a:pt x="3316" y="1413"/>
                  </a:lnTo>
                  <a:lnTo>
                    <a:pt x="3286" y="1751"/>
                  </a:lnTo>
                  <a:lnTo>
                    <a:pt x="3132" y="1628"/>
                  </a:lnTo>
                  <a:lnTo>
                    <a:pt x="2979" y="1628"/>
                  </a:lnTo>
                  <a:lnTo>
                    <a:pt x="2641" y="1536"/>
                  </a:lnTo>
                  <a:lnTo>
                    <a:pt x="2641" y="1751"/>
                  </a:lnTo>
                  <a:lnTo>
                    <a:pt x="2457" y="2058"/>
                  </a:lnTo>
                  <a:lnTo>
                    <a:pt x="2395" y="1904"/>
                  </a:lnTo>
                  <a:lnTo>
                    <a:pt x="2119" y="1751"/>
                  </a:lnTo>
                  <a:lnTo>
                    <a:pt x="2150" y="1566"/>
                  </a:lnTo>
                  <a:lnTo>
                    <a:pt x="1965" y="1444"/>
                  </a:lnTo>
                  <a:lnTo>
                    <a:pt x="1658" y="1966"/>
                  </a:lnTo>
                  <a:lnTo>
                    <a:pt x="1443" y="1874"/>
                  </a:lnTo>
                  <a:lnTo>
                    <a:pt x="1106" y="2119"/>
                  </a:lnTo>
                  <a:lnTo>
                    <a:pt x="952" y="2027"/>
                  </a:lnTo>
                  <a:lnTo>
                    <a:pt x="921" y="1904"/>
                  </a:lnTo>
                  <a:lnTo>
                    <a:pt x="829" y="1812"/>
                  </a:lnTo>
                  <a:lnTo>
                    <a:pt x="768" y="1628"/>
                  </a:lnTo>
                  <a:lnTo>
                    <a:pt x="676" y="1474"/>
                  </a:lnTo>
                  <a:lnTo>
                    <a:pt x="430" y="1444"/>
                  </a:lnTo>
                  <a:lnTo>
                    <a:pt x="307" y="1566"/>
                  </a:lnTo>
                  <a:lnTo>
                    <a:pt x="399" y="1751"/>
                  </a:lnTo>
                  <a:lnTo>
                    <a:pt x="184" y="1843"/>
                  </a:lnTo>
                  <a:lnTo>
                    <a:pt x="31" y="1812"/>
                  </a:lnTo>
                  <a:lnTo>
                    <a:pt x="0" y="1689"/>
                  </a:lnTo>
                  <a:lnTo>
                    <a:pt x="92" y="1659"/>
                  </a:lnTo>
                  <a:lnTo>
                    <a:pt x="184" y="1659"/>
                  </a:lnTo>
                  <a:lnTo>
                    <a:pt x="184" y="1505"/>
                  </a:lnTo>
                  <a:lnTo>
                    <a:pt x="215" y="1229"/>
                  </a:lnTo>
                  <a:lnTo>
                    <a:pt x="430" y="891"/>
                  </a:lnTo>
                  <a:lnTo>
                    <a:pt x="553" y="860"/>
                  </a:lnTo>
                  <a:lnTo>
                    <a:pt x="737" y="645"/>
                  </a:lnTo>
                  <a:lnTo>
                    <a:pt x="860" y="584"/>
                  </a:lnTo>
                  <a:lnTo>
                    <a:pt x="829" y="430"/>
                  </a:lnTo>
                  <a:lnTo>
                    <a:pt x="676" y="338"/>
                  </a:lnTo>
                  <a:lnTo>
                    <a:pt x="768" y="215"/>
                  </a:lnTo>
                  <a:lnTo>
                    <a:pt x="983" y="185"/>
                  </a:lnTo>
                  <a:lnTo>
                    <a:pt x="1013" y="308"/>
                  </a:lnTo>
                  <a:lnTo>
                    <a:pt x="1167" y="308"/>
                  </a:lnTo>
                  <a:close/>
                </a:path>
              </a:pathLst>
            </a:custGeom>
            <a:solidFill>
              <a:srgbClr val="858EE0"/>
            </a:solidFill>
            <a:ln>
              <a:noFill/>
            </a:ln>
          </p:spPr>
        </p:sp>
        <p:sp>
          <p:nvSpPr>
            <p:cNvPr id="602" name="Google Shape;602;p88"/>
            <p:cNvSpPr/>
            <p:nvPr/>
          </p:nvSpPr>
          <p:spPr>
            <a:xfrm>
              <a:off x="6006960" y="2908080"/>
              <a:ext cx="232199" cy="212760"/>
            </a:xfrm>
            <a:custGeom>
              <a:rect b="b" l="l" r="r" t="t"/>
              <a:pathLst>
                <a:path extrusionOk="0" h="2703" w="2948">
                  <a:moveTo>
                    <a:pt x="1873" y="2702"/>
                  </a:moveTo>
                  <a:lnTo>
                    <a:pt x="1935" y="2518"/>
                  </a:lnTo>
                  <a:lnTo>
                    <a:pt x="1996" y="2242"/>
                  </a:lnTo>
                  <a:lnTo>
                    <a:pt x="1935" y="1996"/>
                  </a:lnTo>
                  <a:lnTo>
                    <a:pt x="2058" y="1873"/>
                  </a:lnTo>
                  <a:lnTo>
                    <a:pt x="2150" y="1689"/>
                  </a:lnTo>
                  <a:lnTo>
                    <a:pt x="2365" y="1658"/>
                  </a:lnTo>
                  <a:lnTo>
                    <a:pt x="2580" y="1689"/>
                  </a:lnTo>
                  <a:lnTo>
                    <a:pt x="2702" y="1628"/>
                  </a:lnTo>
                  <a:lnTo>
                    <a:pt x="2610" y="1474"/>
                  </a:lnTo>
                  <a:lnTo>
                    <a:pt x="2702" y="1413"/>
                  </a:lnTo>
                  <a:lnTo>
                    <a:pt x="2733" y="1228"/>
                  </a:lnTo>
                  <a:lnTo>
                    <a:pt x="2794" y="1106"/>
                  </a:lnTo>
                  <a:lnTo>
                    <a:pt x="2702" y="1044"/>
                  </a:lnTo>
                  <a:lnTo>
                    <a:pt x="2487" y="1044"/>
                  </a:lnTo>
                  <a:lnTo>
                    <a:pt x="2487" y="921"/>
                  </a:lnTo>
                  <a:lnTo>
                    <a:pt x="2549" y="768"/>
                  </a:lnTo>
                  <a:lnTo>
                    <a:pt x="2733" y="860"/>
                  </a:lnTo>
                  <a:lnTo>
                    <a:pt x="2825" y="768"/>
                  </a:lnTo>
                  <a:lnTo>
                    <a:pt x="2825" y="614"/>
                  </a:lnTo>
                  <a:lnTo>
                    <a:pt x="2887" y="461"/>
                  </a:lnTo>
                  <a:lnTo>
                    <a:pt x="2887" y="369"/>
                  </a:lnTo>
                  <a:lnTo>
                    <a:pt x="2948" y="307"/>
                  </a:lnTo>
                  <a:lnTo>
                    <a:pt x="2948" y="276"/>
                  </a:lnTo>
                  <a:lnTo>
                    <a:pt x="2764" y="215"/>
                  </a:lnTo>
                  <a:lnTo>
                    <a:pt x="2641" y="92"/>
                  </a:lnTo>
                  <a:lnTo>
                    <a:pt x="2426" y="0"/>
                  </a:lnTo>
                  <a:lnTo>
                    <a:pt x="2180" y="31"/>
                  </a:lnTo>
                  <a:lnTo>
                    <a:pt x="2027" y="154"/>
                  </a:lnTo>
                  <a:lnTo>
                    <a:pt x="1904" y="92"/>
                  </a:lnTo>
                  <a:lnTo>
                    <a:pt x="1812" y="154"/>
                  </a:lnTo>
                  <a:lnTo>
                    <a:pt x="1597" y="154"/>
                  </a:lnTo>
                  <a:lnTo>
                    <a:pt x="1413" y="369"/>
                  </a:lnTo>
                  <a:lnTo>
                    <a:pt x="1136" y="522"/>
                  </a:lnTo>
                  <a:lnTo>
                    <a:pt x="1044" y="461"/>
                  </a:lnTo>
                  <a:lnTo>
                    <a:pt x="891" y="522"/>
                  </a:lnTo>
                  <a:lnTo>
                    <a:pt x="891" y="737"/>
                  </a:lnTo>
                  <a:lnTo>
                    <a:pt x="706" y="860"/>
                  </a:lnTo>
                  <a:lnTo>
                    <a:pt x="768" y="1044"/>
                  </a:lnTo>
                  <a:lnTo>
                    <a:pt x="737" y="1228"/>
                  </a:lnTo>
                  <a:lnTo>
                    <a:pt x="676" y="1382"/>
                  </a:lnTo>
                  <a:lnTo>
                    <a:pt x="614" y="1474"/>
                  </a:lnTo>
                  <a:lnTo>
                    <a:pt x="492" y="1566"/>
                  </a:lnTo>
                  <a:lnTo>
                    <a:pt x="492" y="1689"/>
                  </a:lnTo>
                  <a:lnTo>
                    <a:pt x="676" y="1873"/>
                  </a:lnTo>
                  <a:lnTo>
                    <a:pt x="829" y="1904"/>
                  </a:lnTo>
                  <a:lnTo>
                    <a:pt x="645" y="1904"/>
                  </a:lnTo>
                  <a:lnTo>
                    <a:pt x="553" y="1996"/>
                  </a:lnTo>
                  <a:lnTo>
                    <a:pt x="522" y="2027"/>
                  </a:lnTo>
                  <a:lnTo>
                    <a:pt x="584" y="2119"/>
                  </a:lnTo>
                  <a:lnTo>
                    <a:pt x="676" y="2119"/>
                  </a:lnTo>
                  <a:lnTo>
                    <a:pt x="676" y="2211"/>
                  </a:lnTo>
                  <a:lnTo>
                    <a:pt x="522" y="2211"/>
                  </a:lnTo>
                  <a:lnTo>
                    <a:pt x="399" y="2057"/>
                  </a:lnTo>
                  <a:lnTo>
                    <a:pt x="246" y="1996"/>
                  </a:lnTo>
                  <a:lnTo>
                    <a:pt x="92" y="2057"/>
                  </a:lnTo>
                  <a:lnTo>
                    <a:pt x="154" y="2119"/>
                  </a:lnTo>
                  <a:lnTo>
                    <a:pt x="277" y="2119"/>
                  </a:lnTo>
                  <a:lnTo>
                    <a:pt x="399" y="2242"/>
                  </a:lnTo>
                  <a:lnTo>
                    <a:pt x="461" y="2242"/>
                  </a:lnTo>
                  <a:lnTo>
                    <a:pt x="614" y="2364"/>
                  </a:lnTo>
                  <a:lnTo>
                    <a:pt x="461" y="2303"/>
                  </a:lnTo>
                  <a:lnTo>
                    <a:pt x="369" y="2303"/>
                  </a:lnTo>
                  <a:lnTo>
                    <a:pt x="154" y="2211"/>
                  </a:lnTo>
                  <a:lnTo>
                    <a:pt x="0" y="2211"/>
                  </a:lnTo>
                  <a:lnTo>
                    <a:pt x="0" y="2211"/>
                  </a:lnTo>
                  <a:lnTo>
                    <a:pt x="92" y="2272"/>
                  </a:lnTo>
                  <a:lnTo>
                    <a:pt x="184" y="2364"/>
                  </a:lnTo>
                  <a:lnTo>
                    <a:pt x="307" y="2364"/>
                  </a:lnTo>
                  <a:lnTo>
                    <a:pt x="369" y="2457"/>
                  </a:lnTo>
                  <a:lnTo>
                    <a:pt x="461" y="2364"/>
                  </a:lnTo>
                  <a:lnTo>
                    <a:pt x="614" y="2334"/>
                  </a:lnTo>
                  <a:lnTo>
                    <a:pt x="645" y="2303"/>
                  </a:lnTo>
                  <a:lnTo>
                    <a:pt x="768" y="2303"/>
                  </a:lnTo>
                  <a:lnTo>
                    <a:pt x="829" y="2180"/>
                  </a:lnTo>
                  <a:lnTo>
                    <a:pt x="1106" y="2180"/>
                  </a:lnTo>
                  <a:lnTo>
                    <a:pt x="1198" y="2272"/>
                  </a:lnTo>
                  <a:lnTo>
                    <a:pt x="1351" y="2272"/>
                  </a:lnTo>
                  <a:lnTo>
                    <a:pt x="1413" y="2395"/>
                  </a:lnTo>
                  <a:lnTo>
                    <a:pt x="1628" y="2395"/>
                  </a:lnTo>
                  <a:lnTo>
                    <a:pt x="1720" y="2518"/>
                  </a:lnTo>
                  <a:lnTo>
                    <a:pt x="1720" y="2641"/>
                  </a:lnTo>
                  <a:lnTo>
                    <a:pt x="1873" y="2672"/>
                  </a:lnTo>
                  <a:close/>
                  <a:moveTo>
                    <a:pt x="277" y="1996"/>
                  </a:moveTo>
                  <a:lnTo>
                    <a:pt x="430" y="1935"/>
                  </a:lnTo>
                  <a:lnTo>
                    <a:pt x="492" y="1996"/>
                  </a:lnTo>
                  <a:lnTo>
                    <a:pt x="399" y="2027"/>
                  </a:lnTo>
                  <a:lnTo>
                    <a:pt x="399" y="1996"/>
                  </a:lnTo>
                  <a:lnTo>
                    <a:pt x="277" y="1996"/>
                  </a:lnTo>
                  <a:close/>
                  <a:moveTo>
                    <a:pt x="369" y="1812"/>
                  </a:moveTo>
                  <a:lnTo>
                    <a:pt x="461" y="1812"/>
                  </a:lnTo>
                  <a:lnTo>
                    <a:pt x="614" y="1873"/>
                  </a:lnTo>
                  <a:lnTo>
                    <a:pt x="584" y="1935"/>
                  </a:lnTo>
                  <a:lnTo>
                    <a:pt x="522" y="1904"/>
                  </a:lnTo>
                  <a:lnTo>
                    <a:pt x="492" y="1842"/>
                  </a:lnTo>
                  <a:lnTo>
                    <a:pt x="399" y="1873"/>
                  </a:lnTo>
                  <a:close/>
                </a:path>
              </a:pathLst>
            </a:custGeom>
            <a:solidFill>
              <a:schemeClr val="lt1"/>
            </a:solidFill>
            <a:ln>
              <a:noFill/>
            </a:ln>
          </p:spPr>
        </p:sp>
        <p:sp>
          <p:nvSpPr>
            <p:cNvPr id="603" name="Google Shape;603;p88"/>
            <p:cNvSpPr/>
            <p:nvPr/>
          </p:nvSpPr>
          <p:spPr>
            <a:xfrm>
              <a:off x="5985000" y="3082320"/>
              <a:ext cx="183601" cy="156959"/>
            </a:xfrm>
            <a:custGeom>
              <a:rect b="b" l="l" r="r" t="t"/>
              <a:pathLst>
                <a:path extrusionOk="0" h="1997" w="2335">
                  <a:moveTo>
                    <a:pt x="2242" y="1352"/>
                  </a:moveTo>
                  <a:lnTo>
                    <a:pt x="2335" y="1137"/>
                  </a:lnTo>
                  <a:lnTo>
                    <a:pt x="2242" y="984"/>
                  </a:lnTo>
                  <a:lnTo>
                    <a:pt x="2242" y="861"/>
                  </a:lnTo>
                  <a:lnTo>
                    <a:pt x="2120" y="615"/>
                  </a:lnTo>
                  <a:lnTo>
                    <a:pt x="2150" y="492"/>
                  </a:lnTo>
                  <a:lnTo>
                    <a:pt x="1997" y="431"/>
                  </a:lnTo>
                  <a:lnTo>
                    <a:pt x="2027" y="339"/>
                  </a:lnTo>
                  <a:lnTo>
                    <a:pt x="1935" y="216"/>
                  </a:lnTo>
                  <a:lnTo>
                    <a:pt x="1720" y="216"/>
                  </a:lnTo>
                  <a:lnTo>
                    <a:pt x="1628" y="93"/>
                  </a:lnTo>
                  <a:lnTo>
                    <a:pt x="1505" y="93"/>
                  </a:lnTo>
                  <a:lnTo>
                    <a:pt x="1413" y="1"/>
                  </a:lnTo>
                  <a:lnTo>
                    <a:pt x="1137" y="1"/>
                  </a:lnTo>
                  <a:lnTo>
                    <a:pt x="1076" y="124"/>
                  </a:lnTo>
                  <a:lnTo>
                    <a:pt x="953" y="124"/>
                  </a:lnTo>
                  <a:lnTo>
                    <a:pt x="922" y="185"/>
                  </a:lnTo>
                  <a:lnTo>
                    <a:pt x="769" y="216"/>
                  </a:lnTo>
                  <a:lnTo>
                    <a:pt x="676" y="308"/>
                  </a:lnTo>
                  <a:lnTo>
                    <a:pt x="584" y="216"/>
                  </a:lnTo>
                  <a:lnTo>
                    <a:pt x="461" y="216"/>
                  </a:lnTo>
                  <a:lnTo>
                    <a:pt x="400" y="93"/>
                  </a:lnTo>
                  <a:lnTo>
                    <a:pt x="308" y="62"/>
                  </a:lnTo>
                  <a:lnTo>
                    <a:pt x="124" y="185"/>
                  </a:lnTo>
                  <a:lnTo>
                    <a:pt x="1" y="400"/>
                  </a:lnTo>
                  <a:lnTo>
                    <a:pt x="124" y="462"/>
                  </a:lnTo>
                  <a:lnTo>
                    <a:pt x="154" y="738"/>
                  </a:lnTo>
                  <a:lnTo>
                    <a:pt x="339" y="830"/>
                  </a:lnTo>
                  <a:lnTo>
                    <a:pt x="369" y="953"/>
                  </a:lnTo>
                  <a:lnTo>
                    <a:pt x="584" y="1137"/>
                  </a:lnTo>
                  <a:lnTo>
                    <a:pt x="707" y="1137"/>
                  </a:lnTo>
                  <a:lnTo>
                    <a:pt x="799" y="1229"/>
                  </a:lnTo>
                  <a:lnTo>
                    <a:pt x="922" y="1260"/>
                  </a:lnTo>
                  <a:lnTo>
                    <a:pt x="922" y="1506"/>
                  </a:lnTo>
                  <a:lnTo>
                    <a:pt x="1106" y="1598"/>
                  </a:lnTo>
                  <a:lnTo>
                    <a:pt x="1198" y="1536"/>
                  </a:lnTo>
                  <a:lnTo>
                    <a:pt x="1291" y="1536"/>
                  </a:lnTo>
                  <a:lnTo>
                    <a:pt x="1352" y="1598"/>
                  </a:lnTo>
                  <a:lnTo>
                    <a:pt x="1475" y="1628"/>
                  </a:lnTo>
                  <a:lnTo>
                    <a:pt x="1659" y="1874"/>
                  </a:lnTo>
                  <a:lnTo>
                    <a:pt x="1813" y="1874"/>
                  </a:lnTo>
                  <a:lnTo>
                    <a:pt x="1966" y="1997"/>
                  </a:lnTo>
                  <a:lnTo>
                    <a:pt x="2058" y="1935"/>
                  </a:lnTo>
                  <a:lnTo>
                    <a:pt x="2150" y="1935"/>
                  </a:lnTo>
                  <a:lnTo>
                    <a:pt x="2150" y="1843"/>
                  </a:lnTo>
                  <a:lnTo>
                    <a:pt x="2089" y="1813"/>
                  </a:lnTo>
                  <a:lnTo>
                    <a:pt x="2089" y="1690"/>
                  </a:lnTo>
                  <a:lnTo>
                    <a:pt x="2058" y="1598"/>
                  </a:lnTo>
                  <a:lnTo>
                    <a:pt x="2120" y="1475"/>
                  </a:lnTo>
                  <a:lnTo>
                    <a:pt x="2181" y="1352"/>
                  </a:lnTo>
                  <a:close/>
                </a:path>
              </a:pathLst>
            </a:custGeom>
            <a:solidFill>
              <a:srgbClr val="858EE0"/>
            </a:solidFill>
            <a:ln>
              <a:noFill/>
            </a:ln>
          </p:spPr>
        </p:sp>
        <p:sp>
          <p:nvSpPr>
            <p:cNvPr id="604" name="Google Shape;604;p88"/>
            <p:cNvSpPr/>
            <p:nvPr/>
          </p:nvSpPr>
          <p:spPr>
            <a:xfrm>
              <a:off x="6147360" y="3188880"/>
              <a:ext cx="43200" cy="62640"/>
            </a:xfrm>
            <a:custGeom>
              <a:rect b="b" l="l" r="r" t="t"/>
              <a:pathLst>
                <a:path extrusionOk="0" h="800" w="553">
                  <a:moveTo>
                    <a:pt x="92" y="584"/>
                  </a:moveTo>
                  <a:lnTo>
                    <a:pt x="92" y="492"/>
                  </a:lnTo>
                  <a:lnTo>
                    <a:pt x="31" y="462"/>
                  </a:lnTo>
                  <a:lnTo>
                    <a:pt x="31" y="339"/>
                  </a:lnTo>
                  <a:lnTo>
                    <a:pt x="0" y="247"/>
                  </a:lnTo>
                  <a:lnTo>
                    <a:pt x="62" y="124"/>
                  </a:lnTo>
                  <a:lnTo>
                    <a:pt x="123" y="1"/>
                  </a:lnTo>
                  <a:lnTo>
                    <a:pt x="246" y="1"/>
                  </a:lnTo>
                  <a:lnTo>
                    <a:pt x="430" y="247"/>
                  </a:lnTo>
                  <a:lnTo>
                    <a:pt x="461" y="431"/>
                  </a:lnTo>
                  <a:lnTo>
                    <a:pt x="553" y="492"/>
                  </a:lnTo>
                  <a:lnTo>
                    <a:pt x="553" y="769"/>
                  </a:lnTo>
                  <a:lnTo>
                    <a:pt x="430" y="799"/>
                  </a:lnTo>
                  <a:lnTo>
                    <a:pt x="215" y="738"/>
                  </a:lnTo>
                  <a:lnTo>
                    <a:pt x="123" y="584"/>
                  </a:lnTo>
                  <a:close/>
                </a:path>
              </a:pathLst>
            </a:custGeom>
            <a:solidFill>
              <a:srgbClr val="858EE0"/>
            </a:solidFill>
            <a:ln>
              <a:noFill/>
            </a:ln>
          </p:spPr>
        </p:sp>
        <p:sp>
          <p:nvSpPr>
            <p:cNvPr id="605" name="Google Shape;605;p88"/>
            <p:cNvSpPr/>
            <p:nvPr/>
          </p:nvSpPr>
          <p:spPr>
            <a:xfrm>
              <a:off x="5420880" y="2034000"/>
              <a:ext cx="45720" cy="106200"/>
            </a:xfrm>
            <a:custGeom>
              <a:rect b="b" l="l" r="r" t="t"/>
              <a:pathLst>
                <a:path extrusionOk="0" h="1352" w="584">
                  <a:moveTo>
                    <a:pt x="277" y="1044"/>
                  </a:moveTo>
                  <a:lnTo>
                    <a:pt x="400" y="1351"/>
                  </a:lnTo>
                  <a:lnTo>
                    <a:pt x="400" y="1167"/>
                  </a:lnTo>
                  <a:lnTo>
                    <a:pt x="400" y="1106"/>
                  </a:lnTo>
                  <a:close/>
                  <a:moveTo>
                    <a:pt x="369" y="645"/>
                  </a:moveTo>
                  <a:lnTo>
                    <a:pt x="307" y="707"/>
                  </a:lnTo>
                  <a:lnTo>
                    <a:pt x="430" y="829"/>
                  </a:lnTo>
                  <a:lnTo>
                    <a:pt x="430" y="737"/>
                  </a:lnTo>
                  <a:lnTo>
                    <a:pt x="369" y="645"/>
                  </a:lnTo>
                  <a:close/>
                  <a:moveTo>
                    <a:pt x="0" y="185"/>
                  </a:moveTo>
                  <a:lnTo>
                    <a:pt x="0" y="338"/>
                  </a:lnTo>
                  <a:lnTo>
                    <a:pt x="154" y="369"/>
                  </a:lnTo>
                  <a:close/>
                  <a:moveTo>
                    <a:pt x="492" y="0"/>
                  </a:moveTo>
                  <a:lnTo>
                    <a:pt x="584" y="123"/>
                  </a:lnTo>
                  <a:lnTo>
                    <a:pt x="553" y="0"/>
                  </a:lnTo>
                  <a:close/>
                  <a:moveTo>
                    <a:pt x="215" y="0"/>
                  </a:moveTo>
                  <a:lnTo>
                    <a:pt x="307" y="0"/>
                  </a:lnTo>
                  <a:lnTo>
                    <a:pt x="461" y="123"/>
                  </a:lnTo>
                  <a:lnTo>
                    <a:pt x="461" y="246"/>
                  </a:lnTo>
                  <a:lnTo>
                    <a:pt x="338" y="215"/>
                  </a:lnTo>
                  <a:lnTo>
                    <a:pt x="215" y="0"/>
                  </a:lnTo>
                  <a:close/>
                  <a:moveTo>
                    <a:pt x="154" y="31"/>
                  </a:moveTo>
                  <a:lnTo>
                    <a:pt x="369" y="369"/>
                  </a:lnTo>
                  <a:lnTo>
                    <a:pt x="522" y="492"/>
                  </a:lnTo>
                  <a:lnTo>
                    <a:pt x="400" y="492"/>
                  </a:lnTo>
                  <a:lnTo>
                    <a:pt x="185" y="277"/>
                  </a:lnTo>
                  <a:lnTo>
                    <a:pt x="123" y="92"/>
                  </a:lnTo>
                  <a:close/>
                </a:path>
              </a:pathLst>
            </a:custGeom>
            <a:solidFill>
              <a:srgbClr val="858EE0"/>
            </a:solidFill>
            <a:ln>
              <a:noFill/>
            </a:ln>
          </p:spPr>
        </p:sp>
        <p:sp>
          <p:nvSpPr>
            <p:cNvPr id="606" name="Google Shape;606;p88"/>
            <p:cNvSpPr/>
            <p:nvPr/>
          </p:nvSpPr>
          <p:spPr>
            <a:xfrm>
              <a:off x="5215320" y="2721600"/>
              <a:ext cx="263521" cy="345958"/>
            </a:xfrm>
            <a:custGeom>
              <a:rect b="b" l="l" r="r" t="t"/>
              <a:pathLst>
                <a:path extrusionOk="0" h="4392" w="3348">
                  <a:moveTo>
                    <a:pt x="860" y="4392"/>
                  </a:moveTo>
                  <a:lnTo>
                    <a:pt x="1136" y="4361"/>
                  </a:lnTo>
                  <a:lnTo>
                    <a:pt x="1382" y="4300"/>
                  </a:lnTo>
                  <a:lnTo>
                    <a:pt x="1597" y="4146"/>
                  </a:lnTo>
                  <a:lnTo>
                    <a:pt x="1536" y="3993"/>
                  </a:lnTo>
                  <a:lnTo>
                    <a:pt x="1689" y="3993"/>
                  </a:lnTo>
                  <a:lnTo>
                    <a:pt x="1628" y="4115"/>
                  </a:lnTo>
                  <a:lnTo>
                    <a:pt x="1812" y="4085"/>
                  </a:lnTo>
                  <a:lnTo>
                    <a:pt x="1966" y="3931"/>
                  </a:lnTo>
                  <a:lnTo>
                    <a:pt x="2058" y="3931"/>
                  </a:lnTo>
                  <a:lnTo>
                    <a:pt x="2119" y="3808"/>
                  </a:lnTo>
                  <a:lnTo>
                    <a:pt x="2580" y="3747"/>
                  </a:lnTo>
                  <a:lnTo>
                    <a:pt x="2610" y="3624"/>
                  </a:lnTo>
                  <a:lnTo>
                    <a:pt x="2672" y="3747"/>
                  </a:lnTo>
                  <a:lnTo>
                    <a:pt x="2764" y="3655"/>
                  </a:lnTo>
                  <a:lnTo>
                    <a:pt x="2856" y="3685"/>
                  </a:lnTo>
                  <a:lnTo>
                    <a:pt x="3102" y="3685"/>
                  </a:lnTo>
                  <a:lnTo>
                    <a:pt x="2948" y="3501"/>
                  </a:lnTo>
                  <a:lnTo>
                    <a:pt x="3071" y="3440"/>
                  </a:lnTo>
                  <a:lnTo>
                    <a:pt x="3194" y="3286"/>
                  </a:lnTo>
                  <a:lnTo>
                    <a:pt x="3163" y="3163"/>
                  </a:lnTo>
                  <a:lnTo>
                    <a:pt x="3286" y="3010"/>
                  </a:lnTo>
                  <a:lnTo>
                    <a:pt x="3347" y="2826"/>
                  </a:lnTo>
                  <a:lnTo>
                    <a:pt x="3286" y="2457"/>
                  </a:lnTo>
                  <a:lnTo>
                    <a:pt x="3163" y="2396"/>
                  </a:lnTo>
                  <a:lnTo>
                    <a:pt x="3286" y="2334"/>
                  </a:lnTo>
                  <a:lnTo>
                    <a:pt x="3286" y="2150"/>
                  </a:lnTo>
                  <a:lnTo>
                    <a:pt x="3194" y="1997"/>
                  </a:lnTo>
                  <a:lnTo>
                    <a:pt x="3224" y="1843"/>
                  </a:lnTo>
                  <a:lnTo>
                    <a:pt x="3102" y="1751"/>
                  </a:lnTo>
                  <a:lnTo>
                    <a:pt x="3163" y="1659"/>
                  </a:lnTo>
                  <a:lnTo>
                    <a:pt x="3255" y="1659"/>
                  </a:lnTo>
                  <a:lnTo>
                    <a:pt x="3071" y="1536"/>
                  </a:lnTo>
                  <a:lnTo>
                    <a:pt x="2948" y="1505"/>
                  </a:lnTo>
                  <a:lnTo>
                    <a:pt x="2795" y="1198"/>
                  </a:lnTo>
                  <a:lnTo>
                    <a:pt x="2580" y="1106"/>
                  </a:lnTo>
                  <a:lnTo>
                    <a:pt x="2457" y="1168"/>
                  </a:lnTo>
                  <a:lnTo>
                    <a:pt x="2426" y="1383"/>
                  </a:lnTo>
                  <a:lnTo>
                    <a:pt x="2303" y="1413"/>
                  </a:lnTo>
                  <a:lnTo>
                    <a:pt x="1966" y="1106"/>
                  </a:lnTo>
                  <a:lnTo>
                    <a:pt x="2150" y="707"/>
                  </a:lnTo>
                  <a:lnTo>
                    <a:pt x="2303" y="707"/>
                  </a:lnTo>
                  <a:lnTo>
                    <a:pt x="2365" y="553"/>
                  </a:lnTo>
                  <a:lnTo>
                    <a:pt x="2457" y="492"/>
                  </a:lnTo>
                  <a:lnTo>
                    <a:pt x="2549" y="400"/>
                  </a:lnTo>
                  <a:lnTo>
                    <a:pt x="2457" y="431"/>
                  </a:lnTo>
                  <a:lnTo>
                    <a:pt x="2641" y="308"/>
                  </a:lnTo>
                  <a:lnTo>
                    <a:pt x="2764" y="216"/>
                  </a:lnTo>
                  <a:lnTo>
                    <a:pt x="2610" y="124"/>
                  </a:lnTo>
                  <a:lnTo>
                    <a:pt x="2488" y="1"/>
                  </a:lnTo>
                  <a:lnTo>
                    <a:pt x="2549" y="124"/>
                  </a:lnTo>
                  <a:lnTo>
                    <a:pt x="2365" y="124"/>
                  </a:lnTo>
                  <a:lnTo>
                    <a:pt x="2395" y="308"/>
                  </a:lnTo>
                  <a:lnTo>
                    <a:pt x="2273" y="492"/>
                  </a:lnTo>
                  <a:lnTo>
                    <a:pt x="2303" y="369"/>
                  </a:lnTo>
                  <a:lnTo>
                    <a:pt x="2365" y="277"/>
                  </a:lnTo>
                  <a:lnTo>
                    <a:pt x="2273" y="154"/>
                  </a:lnTo>
                  <a:lnTo>
                    <a:pt x="2180" y="185"/>
                  </a:lnTo>
                  <a:lnTo>
                    <a:pt x="2242" y="246"/>
                  </a:lnTo>
                  <a:lnTo>
                    <a:pt x="2119" y="277"/>
                  </a:lnTo>
                  <a:lnTo>
                    <a:pt x="2027" y="185"/>
                  </a:lnTo>
                  <a:lnTo>
                    <a:pt x="1812" y="246"/>
                  </a:lnTo>
                  <a:lnTo>
                    <a:pt x="1812" y="369"/>
                  </a:lnTo>
                  <a:lnTo>
                    <a:pt x="1751" y="369"/>
                  </a:lnTo>
                  <a:lnTo>
                    <a:pt x="1689" y="492"/>
                  </a:lnTo>
                  <a:lnTo>
                    <a:pt x="1781" y="553"/>
                  </a:lnTo>
                  <a:lnTo>
                    <a:pt x="1751" y="615"/>
                  </a:lnTo>
                  <a:lnTo>
                    <a:pt x="1658" y="615"/>
                  </a:lnTo>
                  <a:lnTo>
                    <a:pt x="1658" y="676"/>
                  </a:lnTo>
                  <a:lnTo>
                    <a:pt x="1505" y="707"/>
                  </a:lnTo>
                  <a:lnTo>
                    <a:pt x="1536" y="861"/>
                  </a:lnTo>
                  <a:lnTo>
                    <a:pt x="1720" y="861"/>
                  </a:lnTo>
                  <a:lnTo>
                    <a:pt x="1689" y="891"/>
                  </a:lnTo>
                  <a:lnTo>
                    <a:pt x="1843" y="861"/>
                  </a:lnTo>
                  <a:lnTo>
                    <a:pt x="1935" y="861"/>
                  </a:lnTo>
                  <a:lnTo>
                    <a:pt x="1751" y="1045"/>
                  </a:lnTo>
                  <a:lnTo>
                    <a:pt x="1505" y="1137"/>
                  </a:lnTo>
                  <a:lnTo>
                    <a:pt x="1597" y="1229"/>
                  </a:lnTo>
                  <a:lnTo>
                    <a:pt x="1351" y="1260"/>
                  </a:lnTo>
                  <a:lnTo>
                    <a:pt x="1229" y="1198"/>
                  </a:lnTo>
                  <a:lnTo>
                    <a:pt x="1136" y="1321"/>
                  </a:lnTo>
                  <a:lnTo>
                    <a:pt x="1075" y="1168"/>
                  </a:lnTo>
                  <a:lnTo>
                    <a:pt x="707" y="1106"/>
                  </a:lnTo>
                  <a:lnTo>
                    <a:pt x="707" y="1168"/>
                  </a:lnTo>
                  <a:lnTo>
                    <a:pt x="492" y="1137"/>
                  </a:lnTo>
                  <a:lnTo>
                    <a:pt x="461" y="1352"/>
                  </a:lnTo>
                  <a:lnTo>
                    <a:pt x="553" y="1260"/>
                  </a:lnTo>
                  <a:lnTo>
                    <a:pt x="584" y="1383"/>
                  </a:lnTo>
                  <a:lnTo>
                    <a:pt x="645" y="1413"/>
                  </a:lnTo>
                  <a:lnTo>
                    <a:pt x="676" y="1536"/>
                  </a:lnTo>
                  <a:lnTo>
                    <a:pt x="584" y="1567"/>
                  </a:lnTo>
                  <a:lnTo>
                    <a:pt x="584" y="1475"/>
                  </a:lnTo>
                  <a:lnTo>
                    <a:pt x="369" y="1475"/>
                  </a:lnTo>
                  <a:lnTo>
                    <a:pt x="614" y="1659"/>
                  </a:lnTo>
                  <a:lnTo>
                    <a:pt x="768" y="1597"/>
                  </a:lnTo>
                  <a:lnTo>
                    <a:pt x="829" y="1751"/>
                  </a:lnTo>
                  <a:lnTo>
                    <a:pt x="614" y="1782"/>
                  </a:lnTo>
                  <a:lnTo>
                    <a:pt x="584" y="1874"/>
                  </a:lnTo>
                  <a:lnTo>
                    <a:pt x="645" y="1935"/>
                  </a:lnTo>
                  <a:lnTo>
                    <a:pt x="400" y="1966"/>
                  </a:lnTo>
                  <a:lnTo>
                    <a:pt x="461" y="2089"/>
                  </a:lnTo>
                  <a:lnTo>
                    <a:pt x="400" y="2119"/>
                  </a:lnTo>
                  <a:lnTo>
                    <a:pt x="492" y="2212"/>
                  </a:lnTo>
                  <a:lnTo>
                    <a:pt x="614" y="2181"/>
                  </a:lnTo>
                  <a:lnTo>
                    <a:pt x="553" y="2242"/>
                  </a:lnTo>
                  <a:lnTo>
                    <a:pt x="737" y="2212"/>
                  </a:lnTo>
                  <a:lnTo>
                    <a:pt x="799" y="2396"/>
                  </a:lnTo>
                  <a:lnTo>
                    <a:pt x="1229" y="2396"/>
                  </a:lnTo>
                  <a:lnTo>
                    <a:pt x="1075" y="2549"/>
                  </a:lnTo>
                  <a:lnTo>
                    <a:pt x="983" y="2488"/>
                  </a:lnTo>
                  <a:lnTo>
                    <a:pt x="829" y="2764"/>
                  </a:lnTo>
                  <a:lnTo>
                    <a:pt x="891" y="2764"/>
                  </a:lnTo>
                  <a:lnTo>
                    <a:pt x="768" y="2949"/>
                  </a:lnTo>
                  <a:lnTo>
                    <a:pt x="461" y="3163"/>
                  </a:lnTo>
                  <a:lnTo>
                    <a:pt x="584" y="3163"/>
                  </a:lnTo>
                  <a:lnTo>
                    <a:pt x="737" y="3041"/>
                  </a:lnTo>
                  <a:lnTo>
                    <a:pt x="829" y="3102"/>
                  </a:lnTo>
                  <a:lnTo>
                    <a:pt x="1044" y="3102"/>
                  </a:lnTo>
                  <a:lnTo>
                    <a:pt x="1167" y="2979"/>
                  </a:lnTo>
                  <a:lnTo>
                    <a:pt x="1167" y="3041"/>
                  </a:lnTo>
                  <a:lnTo>
                    <a:pt x="1321" y="3041"/>
                  </a:lnTo>
                  <a:lnTo>
                    <a:pt x="983" y="3163"/>
                  </a:lnTo>
                  <a:lnTo>
                    <a:pt x="707" y="3163"/>
                  </a:lnTo>
                  <a:lnTo>
                    <a:pt x="645" y="3256"/>
                  </a:lnTo>
                  <a:lnTo>
                    <a:pt x="461" y="3317"/>
                  </a:lnTo>
                  <a:lnTo>
                    <a:pt x="522" y="3409"/>
                  </a:lnTo>
                  <a:lnTo>
                    <a:pt x="461" y="3501"/>
                  </a:lnTo>
                  <a:lnTo>
                    <a:pt x="553" y="3501"/>
                  </a:lnTo>
                  <a:lnTo>
                    <a:pt x="430" y="3532"/>
                  </a:lnTo>
                  <a:lnTo>
                    <a:pt x="307" y="3440"/>
                  </a:lnTo>
                  <a:lnTo>
                    <a:pt x="277" y="3501"/>
                  </a:lnTo>
                  <a:lnTo>
                    <a:pt x="215" y="3471"/>
                  </a:lnTo>
                  <a:lnTo>
                    <a:pt x="0" y="3593"/>
                  </a:lnTo>
                  <a:lnTo>
                    <a:pt x="31" y="3624"/>
                  </a:lnTo>
                  <a:lnTo>
                    <a:pt x="553" y="3624"/>
                  </a:lnTo>
                  <a:lnTo>
                    <a:pt x="369" y="3747"/>
                  </a:lnTo>
                  <a:lnTo>
                    <a:pt x="154" y="3808"/>
                  </a:lnTo>
                  <a:lnTo>
                    <a:pt x="92" y="3962"/>
                  </a:lnTo>
                  <a:lnTo>
                    <a:pt x="215" y="3962"/>
                  </a:lnTo>
                  <a:lnTo>
                    <a:pt x="246" y="4085"/>
                  </a:lnTo>
                  <a:lnTo>
                    <a:pt x="645" y="3962"/>
                  </a:lnTo>
                  <a:lnTo>
                    <a:pt x="338" y="4146"/>
                  </a:lnTo>
                  <a:lnTo>
                    <a:pt x="215" y="4238"/>
                  </a:lnTo>
                  <a:lnTo>
                    <a:pt x="430" y="4238"/>
                  </a:lnTo>
                  <a:lnTo>
                    <a:pt x="707" y="4085"/>
                  </a:lnTo>
                  <a:lnTo>
                    <a:pt x="676" y="4207"/>
                  </a:lnTo>
                  <a:lnTo>
                    <a:pt x="461" y="4300"/>
                  </a:lnTo>
                  <a:lnTo>
                    <a:pt x="584" y="4300"/>
                  </a:lnTo>
                  <a:lnTo>
                    <a:pt x="553" y="4392"/>
                  </a:lnTo>
                  <a:lnTo>
                    <a:pt x="737" y="4330"/>
                  </a:lnTo>
                  <a:close/>
                </a:path>
              </a:pathLst>
            </a:custGeom>
            <a:solidFill>
              <a:srgbClr val="858EE0"/>
            </a:solidFill>
            <a:ln>
              <a:noFill/>
            </a:ln>
          </p:spPr>
        </p:sp>
        <p:sp>
          <p:nvSpPr>
            <p:cNvPr id="607" name="Google Shape;607;p88"/>
            <p:cNvSpPr/>
            <p:nvPr/>
          </p:nvSpPr>
          <p:spPr>
            <a:xfrm>
              <a:off x="5370120" y="2188800"/>
              <a:ext cx="559078" cy="1031025"/>
            </a:xfrm>
            <a:custGeom>
              <a:rect b="b" l="l" r="r" t="t"/>
              <a:pathLst>
                <a:path extrusionOk="0" h="13082" w="7094">
                  <a:moveTo>
                    <a:pt x="1290" y="8414"/>
                  </a:moveTo>
                  <a:lnTo>
                    <a:pt x="1106" y="8291"/>
                  </a:lnTo>
                  <a:lnTo>
                    <a:pt x="983" y="8291"/>
                  </a:lnTo>
                  <a:lnTo>
                    <a:pt x="830" y="7953"/>
                  </a:lnTo>
                  <a:lnTo>
                    <a:pt x="615" y="7861"/>
                  </a:lnTo>
                  <a:lnTo>
                    <a:pt x="492" y="7923"/>
                  </a:lnTo>
                  <a:lnTo>
                    <a:pt x="461" y="8138"/>
                  </a:lnTo>
                  <a:lnTo>
                    <a:pt x="338" y="8168"/>
                  </a:lnTo>
                  <a:lnTo>
                    <a:pt x="1" y="7861"/>
                  </a:lnTo>
                  <a:lnTo>
                    <a:pt x="185" y="7462"/>
                  </a:lnTo>
                  <a:lnTo>
                    <a:pt x="338" y="7431"/>
                  </a:lnTo>
                  <a:lnTo>
                    <a:pt x="400" y="7308"/>
                  </a:lnTo>
                  <a:lnTo>
                    <a:pt x="492" y="7247"/>
                  </a:lnTo>
                  <a:lnTo>
                    <a:pt x="584" y="7155"/>
                  </a:lnTo>
                  <a:lnTo>
                    <a:pt x="737" y="7124"/>
                  </a:lnTo>
                  <a:lnTo>
                    <a:pt x="768" y="7063"/>
                  </a:lnTo>
                  <a:lnTo>
                    <a:pt x="860" y="7063"/>
                  </a:lnTo>
                  <a:lnTo>
                    <a:pt x="1045" y="6971"/>
                  </a:lnTo>
                  <a:lnTo>
                    <a:pt x="1290" y="7001"/>
                  </a:lnTo>
                  <a:lnTo>
                    <a:pt x="1413" y="7063"/>
                  </a:lnTo>
                  <a:lnTo>
                    <a:pt x="1413" y="7216"/>
                  </a:lnTo>
                  <a:lnTo>
                    <a:pt x="1628" y="7554"/>
                  </a:lnTo>
                  <a:lnTo>
                    <a:pt x="1536" y="7646"/>
                  </a:lnTo>
                  <a:lnTo>
                    <a:pt x="1751" y="7646"/>
                  </a:lnTo>
                  <a:lnTo>
                    <a:pt x="1781" y="7984"/>
                  </a:lnTo>
                  <a:lnTo>
                    <a:pt x="1689" y="7708"/>
                  </a:lnTo>
                  <a:lnTo>
                    <a:pt x="1597" y="7708"/>
                  </a:lnTo>
                  <a:lnTo>
                    <a:pt x="1659" y="7800"/>
                  </a:lnTo>
                  <a:lnTo>
                    <a:pt x="1597" y="7923"/>
                  </a:lnTo>
                  <a:lnTo>
                    <a:pt x="1720" y="7953"/>
                  </a:lnTo>
                  <a:lnTo>
                    <a:pt x="1689" y="8107"/>
                  </a:lnTo>
                  <a:lnTo>
                    <a:pt x="1505" y="8076"/>
                  </a:lnTo>
                  <a:lnTo>
                    <a:pt x="1505" y="8199"/>
                  </a:lnTo>
                  <a:lnTo>
                    <a:pt x="1382" y="8291"/>
                  </a:lnTo>
                  <a:lnTo>
                    <a:pt x="1321" y="8260"/>
                  </a:lnTo>
                  <a:lnTo>
                    <a:pt x="1321" y="8383"/>
                  </a:lnTo>
                  <a:close/>
                  <a:moveTo>
                    <a:pt x="4760" y="1167"/>
                  </a:moveTo>
                  <a:lnTo>
                    <a:pt x="4821" y="1044"/>
                  </a:lnTo>
                  <a:lnTo>
                    <a:pt x="4883" y="1075"/>
                  </a:lnTo>
                  <a:close/>
                  <a:moveTo>
                    <a:pt x="5067" y="185"/>
                  </a:moveTo>
                  <a:lnTo>
                    <a:pt x="5006" y="93"/>
                  </a:lnTo>
                  <a:lnTo>
                    <a:pt x="5128" y="0"/>
                  </a:lnTo>
                  <a:close/>
                  <a:moveTo>
                    <a:pt x="4729" y="553"/>
                  </a:moveTo>
                  <a:lnTo>
                    <a:pt x="4729" y="369"/>
                  </a:lnTo>
                  <a:lnTo>
                    <a:pt x="4637" y="400"/>
                  </a:lnTo>
                  <a:lnTo>
                    <a:pt x="4606" y="492"/>
                  </a:lnTo>
                  <a:cubicBezTo>
                    <a:pt x="4606" y="492"/>
                    <a:pt x="4699" y="553"/>
                    <a:pt x="4729" y="553"/>
                  </a:cubicBezTo>
                  <a:close/>
                  <a:moveTo>
                    <a:pt x="4883" y="461"/>
                  </a:moveTo>
                  <a:lnTo>
                    <a:pt x="4821" y="369"/>
                  </a:lnTo>
                  <a:lnTo>
                    <a:pt x="4883" y="277"/>
                  </a:lnTo>
                  <a:lnTo>
                    <a:pt x="4883" y="154"/>
                  </a:lnTo>
                  <a:lnTo>
                    <a:pt x="4944" y="215"/>
                  </a:lnTo>
                  <a:lnTo>
                    <a:pt x="4944" y="400"/>
                  </a:lnTo>
                  <a:lnTo>
                    <a:pt x="4883" y="461"/>
                  </a:lnTo>
                  <a:close/>
                  <a:moveTo>
                    <a:pt x="4821" y="952"/>
                  </a:moveTo>
                  <a:lnTo>
                    <a:pt x="4760" y="830"/>
                  </a:lnTo>
                  <a:lnTo>
                    <a:pt x="4545" y="830"/>
                  </a:lnTo>
                  <a:lnTo>
                    <a:pt x="4484" y="737"/>
                  </a:lnTo>
                  <a:lnTo>
                    <a:pt x="4606" y="707"/>
                  </a:lnTo>
                  <a:lnTo>
                    <a:pt x="4760" y="707"/>
                  </a:lnTo>
                  <a:lnTo>
                    <a:pt x="4760" y="615"/>
                  </a:lnTo>
                  <a:lnTo>
                    <a:pt x="4729" y="553"/>
                  </a:lnTo>
                  <a:lnTo>
                    <a:pt x="4760" y="522"/>
                  </a:lnTo>
                  <a:lnTo>
                    <a:pt x="4852" y="553"/>
                  </a:lnTo>
                  <a:lnTo>
                    <a:pt x="4975" y="584"/>
                  </a:lnTo>
                  <a:lnTo>
                    <a:pt x="4914" y="676"/>
                  </a:lnTo>
                  <a:lnTo>
                    <a:pt x="4944" y="768"/>
                  </a:lnTo>
                  <a:lnTo>
                    <a:pt x="4852" y="830"/>
                  </a:lnTo>
                  <a:lnTo>
                    <a:pt x="4883" y="983"/>
                  </a:lnTo>
                  <a:lnTo>
                    <a:pt x="4791" y="922"/>
                  </a:lnTo>
                  <a:close/>
                  <a:moveTo>
                    <a:pt x="6418" y="11300"/>
                  </a:moveTo>
                  <a:lnTo>
                    <a:pt x="6510" y="11362"/>
                  </a:lnTo>
                  <a:lnTo>
                    <a:pt x="6602" y="11331"/>
                  </a:lnTo>
                  <a:lnTo>
                    <a:pt x="6541" y="11270"/>
                  </a:lnTo>
                  <a:lnTo>
                    <a:pt x="6480" y="11270"/>
                  </a:lnTo>
                  <a:close/>
                  <a:moveTo>
                    <a:pt x="4729" y="12252"/>
                  </a:moveTo>
                  <a:lnTo>
                    <a:pt x="4944" y="12129"/>
                  </a:lnTo>
                  <a:lnTo>
                    <a:pt x="5006" y="12191"/>
                  </a:lnTo>
                  <a:lnTo>
                    <a:pt x="5098" y="12191"/>
                  </a:lnTo>
                  <a:lnTo>
                    <a:pt x="5036" y="12283"/>
                  </a:lnTo>
                  <a:lnTo>
                    <a:pt x="5036" y="12344"/>
                  </a:lnTo>
                  <a:lnTo>
                    <a:pt x="4944" y="12375"/>
                  </a:lnTo>
                  <a:lnTo>
                    <a:pt x="4821" y="12283"/>
                  </a:lnTo>
                  <a:lnTo>
                    <a:pt x="4729" y="12252"/>
                  </a:lnTo>
                  <a:close/>
                  <a:moveTo>
                    <a:pt x="2027" y="6234"/>
                  </a:moveTo>
                  <a:lnTo>
                    <a:pt x="2027" y="6357"/>
                  </a:lnTo>
                  <a:lnTo>
                    <a:pt x="2119" y="6418"/>
                  </a:lnTo>
                  <a:lnTo>
                    <a:pt x="2119" y="6295"/>
                  </a:lnTo>
                  <a:lnTo>
                    <a:pt x="2058" y="6234"/>
                  </a:lnTo>
                  <a:close/>
                  <a:moveTo>
                    <a:pt x="1259" y="6111"/>
                  </a:moveTo>
                  <a:lnTo>
                    <a:pt x="1321" y="5957"/>
                  </a:lnTo>
                  <a:lnTo>
                    <a:pt x="1321" y="6019"/>
                  </a:lnTo>
                  <a:close/>
                  <a:moveTo>
                    <a:pt x="799" y="5589"/>
                  </a:moveTo>
                  <a:lnTo>
                    <a:pt x="799" y="5466"/>
                  </a:lnTo>
                  <a:lnTo>
                    <a:pt x="922" y="5466"/>
                  </a:lnTo>
                  <a:lnTo>
                    <a:pt x="799" y="5589"/>
                  </a:lnTo>
                  <a:close/>
                  <a:moveTo>
                    <a:pt x="1014" y="5435"/>
                  </a:moveTo>
                  <a:lnTo>
                    <a:pt x="1137" y="5251"/>
                  </a:lnTo>
                  <a:lnTo>
                    <a:pt x="1106" y="5374"/>
                  </a:lnTo>
                  <a:close/>
                  <a:moveTo>
                    <a:pt x="1352" y="5098"/>
                  </a:moveTo>
                  <a:lnTo>
                    <a:pt x="1413" y="5036"/>
                  </a:lnTo>
                  <a:lnTo>
                    <a:pt x="1321" y="5036"/>
                  </a:lnTo>
                  <a:lnTo>
                    <a:pt x="1321" y="5098"/>
                  </a:lnTo>
                  <a:close/>
                  <a:moveTo>
                    <a:pt x="1198" y="4883"/>
                  </a:moveTo>
                  <a:lnTo>
                    <a:pt x="1259" y="5006"/>
                  </a:lnTo>
                  <a:lnTo>
                    <a:pt x="1321" y="4975"/>
                  </a:lnTo>
                  <a:lnTo>
                    <a:pt x="1259" y="4883"/>
                  </a:lnTo>
                  <a:lnTo>
                    <a:pt x="1198" y="4883"/>
                  </a:lnTo>
                  <a:close/>
                  <a:moveTo>
                    <a:pt x="3317" y="2426"/>
                  </a:moveTo>
                  <a:lnTo>
                    <a:pt x="3409" y="2518"/>
                  </a:lnTo>
                  <a:lnTo>
                    <a:pt x="3409" y="2426"/>
                  </a:lnTo>
                  <a:lnTo>
                    <a:pt x="3317" y="2426"/>
                  </a:lnTo>
                  <a:close/>
                  <a:moveTo>
                    <a:pt x="3163" y="2488"/>
                  </a:moveTo>
                  <a:lnTo>
                    <a:pt x="3286" y="2488"/>
                  </a:lnTo>
                  <a:lnTo>
                    <a:pt x="3378" y="2580"/>
                  </a:lnTo>
                  <a:lnTo>
                    <a:pt x="3317" y="2672"/>
                  </a:lnTo>
                  <a:lnTo>
                    <a:pt x="3501" y="2641"/>
                  </a:lnTo>
                  <a:lnTo>
                    <a:pt x="3501" y="2764"/>
                  </a:lnTo>
                  <a:lnTo>
                    <a:pt x="3409" y="2703"/>
                  </a:lnTo>
                  <a:lnTo>
                    <a:pt x="3255" y="2703"/>
                  </a:lnTo>
                  <a:lnTo>
                    <a:pt x="3255" y="2610"/>
                  </a:lnTo>
                  <a:lnTo>
                    <a:pt x="3225" y="2703"/>
                  </a:lnTo>
                  <a:lnTo>
                    <a:pt x="3163" y="2641"/>
                  </a:lnTo>
                  <a:lnTo>
                    <a:pt x="3163" y="2488"/>
                  </a:lnTo>
                  <a:close/>
                  <a:moveTo>
                    <a:pt x="3163" y="2764"/>
                  </a:moveTo>
                  <a:lnTo>
                    <a:pt x="3255" y="2918"/>
                  </a:lnTo>
                  <a:lnTo>
                    <a:pt x="3286" y="2825"/>
                  </a:lnTo>
                  <a:lnTo>
                    <a:pt x="3225" y="2764"/>
                  </a:lnTo>
                  <a:lnTo>
                    <a:pt x="3163" y="2764"/>
                  </a:lnTo>
                  <a:close/>
                  <a:moveTo>
                    <a:pt x="799" y="3747"/>
                  </a:moveTo>
                  <a:lnTo>
                    <a:pt x="860" y="3716"/>
                  </a:lnTo>
                  <a:lnTo>
                    <a:pt x="768" y="3624"/>
                  </a:lnTo>
                  <a:lnTo>
                    <a:pt x="891" y="3501"/>
                  </a:lnTo>
                  <a:lnTo>
                    <a:pt x="1045" y="3562"/>
                  </a:lnTo>
                  <a:lnTo>
                    <a:pt x="1014" y="3440"/>
                  </a:lnTo>
                  <a:lnTo>
                    <a:pt x="1382" y="3194"/>
                  </a:lnTo>
                  <a:lnTo>
                    <a:pt x="1413" y="3409"/>
                  </a:lnTo>
                  <a:lnTo>
                    <a:pt x="1259" y="3532"/>
                  </a:lnTo>
                  <a:lnTo>
                    <a:pt x="1229" y="3654"/>
                  </a:lnTo>
                  <a:lnTo>
                    <a:pt x="1259" y="3685"/>
                  </a:lnTo>
                  <a:lnTo>
                    <a:pt x="1167" y="3808"/>
                  </a:lnTo>
                  <a:lnTo>
                    <a:pt x="1014" y="3777"/>
                  </a:lnTo>
                  <a:lnTo>
                    <a:pt x="891" y="3808"/>
                  </a:lnTo>
                  <a:lnTo>
                    <a:pt x="799" y="3747"/>
                  </a:lnTo>
                  <a:close/>
                  <a:moveTo>
                    <a:pt x="799" y="3992"/>
                  </a:moveTo>
                  <a:lnTo>
                    <a:pt x="891" y="4084"/>
                  </a:lnTo>
                  <a:lnTo>
                    <a:pt x="1075" y="3931"/>
                  </a:lnTo>
                  <a:lnTo>
                    <a:pt x="952" y="3869"/>
                  </a:lnTo>
                  <a:lnTo>
                    <a:pt x="891" y="3900"/>
                  </a:lnTo>
                  <a:lnTo>
                    <a:pt x="860" y="3962"/>
                  </a:lnTo>
                  <a:lnTo>
                    <a:pt x="799" y="3992"/>
                  </a:lnTo>
                  <a:close/>
                  <a:moveTo>
                    <a:pt x="768" y="4269"/>
                  </a:moveTo>
                  <a:lnTo>
                    <a:pt x="615" y="4299"/>
                  </a:lnTo>
                  <a:lnTo>
                    <a:pt x="523" y="4176"/>
                  </a:lnTo>
                  <a:lnTo>
                    <a:pt x="584" y="4146"/>
                  </a:lnTo>
                  <a:lnTo>
                    <a:pt x="768" y="4176"/>
                  </a:lnTo>
                  <a:lnTo>
                    <a:pt x="768" y="4269"/>
                  </a:lnTo>
                  <a:close/>
                  <a:moveTo>
                    <a:pt x="676" y="4453"/>
                  </a:moveTo>
                  <a:lnTo>
                    <a:pt x="584" y="4391"/>
                  </a:lnTo>
                  <a:lnTo>
                    <a:pt x="584" y="4361"/>
                  </a:lnTo>
                  <a:lnTo>
                    <a:pt x="737" y="4330"/>
                  </a:lnTo>
                  <a:close/>
                  <a:moveTo>
                    <a:pt x="553" y="4852"/>
                  </a:moveTo>
                  <a:lnTo>
                    <a:pt x="584" y="4944"/>
                  </a:lnTo>
                  <a:lnTo>
                    <a:pt x="461" y="5006"/>
                  </a:lnTo>
                  <a:lnTo>
                    <a:pt x="461" y="4913"/>
                  </a:lnTo>
                  <a:lnTo>
                    <a:pt x="523" y="4852"/>
                  </a:lnTo>
                  <a:close/>
                  <a:moveTo>
                    <a:pt x="676" y="4791"/>
                  </a:moveTo>
                  <a:lnTo>
                    <a:pt x="645" y="4668"/>
                  </a:lnTo>
                  <a:lnTo>
                    <a:pt x="676" y="4576"/>
                  </a:lnTo>
                  <a:lnTo>
                    <a:pt x="676" y="4484"/>
                  </a:lnTo>
                  <a:lnTo>
                    <a:pt x="615" y="4484"/>
                  </a:lnTo>
                  <a:lnTo>
                    <a:pt x="615" y="4576"/>
                  </a:lnTo>
                  <a:lnTo>
                    <a:pt x="553" y="4668"/>
                  </a:lnTo>
                  <a:lnTo>
                    <a:pt x="584" y="4791"/>
                  </a:lnTo>
                  <a:lnTo>
                    <a:pt x="676" y="4821"/>
                  </a:lnTo>
                  <a:close/>
                  <a:moveTo>
                    <a:pt x="1505" y="4883"/>
                  </a:moveTo>
                  <a:lnTo>
                    <a:pt x="1505" y="4729"/>
                  </a:lnTo>
                  <a:lnTo>
                    <a:pt x="1290" y="4760"/>
                  </a:lnTo>
                  <a:lnTo>
                    <a:pt x="1198" y="4545"/>
                  </a:lnTo>
                  <a:lnTo>
                    <a:pt x="1229" y="4514"/>
                  </a:lnTo>
                  <a:lnTo>
                    <a:pt x="1167" y="4453"/>
                  </a:lnTo>
                  <a:lnTo>
                    <a:pt x="1167" y="4514"/>
                  </a:lnTo>
                  <a:lnTo>
                    <a:pt x="1014" y="4422"/>
                  </a:lnTo>
                  <a:lnTo>
                    <a:pt x="1075" y="4361"/>
                  </a:lnTo>
                  <a:lnTo>
                    <a:pt x="1137" y="4391"/>
                  </a:lnTo>
                  <a:lnTo>
                    <a:pt x="1137" y="4238"/>
                  </a:lnTo>
                  <a:lnTo>
                    <a:pt x="1290" y="4361"/>
                  </a:lnTo>
                  <a:lnTo>
                    <a:pt x="1290" y="4176"/>
                  </a:lnTo>
                  <a:lnTo>
                    <a:pt x="1382" y="4146"/>
                  </a:lnTo>
                  <a:lnTo>
                    <a:pt x="1474" y="4269"/>
                  </a:lnTo>
                  <a:lnTo>
                    <a:pt x="1474" y="4545"/>
                  </a:lnTo>
                  <a:lnTo>
                    <a:pt x="1628" y="4637"/>
                  </a:lnTo>
                  <a:lnTo>
                    <a:pt x="1720" y="4637"/>
                  </a:lnTo>
                  <a:lnTo>
                    <a:pt x="1781" y="4668"/>
                  </a:lnTo>
                  <a:lnTo>
                    <a:pt x="1659" y="4729"/>
                  </a:lnTo>
                  <a:lnTo>
                    <a:pt x="1628" y="4883"/>
                  </a:lnTo>
                  <a:lnTo>
                    <a:pt x="1567" y="4883"/>
                  </a:lnTo>
                  <a:close/>
                  <a:moveTo>
                    <a:pt x="1229" y="5773"/>
                  </a:moveTo>
                  <a:lnTo>
                    <a:pt x="1536" y="5712"/>
                  </a:lnTo>
                  <a:lnTo>
                    <a:pt x="1536" y="5742"/>
                  </a:lnTo>
                  <a:lnTo>
                    <a:pt x="1689" y="5650"/>
                  </a:lnTo>
                  <a:lnTo>
                    <a:pt x="1628" y="5528"/>
                  </a:lnTo>
                  <a:lnTo>
                    <a:pt x="1536" y="5528"/>
                  </a:lnTo>
                  <a:lnTo>
                    <a:pt x="1382" y="5374"/>
                  </a:lnTo>
                  <a:lnTo>
                    <a:pt x="1229" y="5466"/>
                  </a:lnTo>
                  <a:lnTo>
                    <a:pt x="1444" y="5589"/>
                  </a:lnTo>
                  <a:lnTo>
                    <a:pt x="1321" y="5650"/>
                  </a:lnTo>
                  <a:lnTo>
                    <a:pt x="1352" y="5681"/>
                  </a:lnTo>
                  <a:lnTo>
                    <a:pt x="1229" y="5804"/>
                  </a:lnTo>
                  <a:close/>
                  <a:moveTo>
                    <a:pt x="1474" y="6357"/>
                  </a:moveTo>
                  <a:lnTo>
                    <a:pt x="1413" y="6203"/>
                  </a:lnTo>
                  <a:lnTo>
                    <a:pt x="1689" y="5927"/>
                  </a:lnTo>
                  <a:lnTo>
                    <a:pt x="1567" y="6203"/>
                  </a:lnTo>
                  <a:close/>
                  <a:moveTo>
                    <a:pt x="1259" y="6572"/>
                  </a:moveTo>
                  <a:lnTo>
                    <a:pt x="1413" y="6449"/>
                  </a:lnTo>
                  <a:lnTo>
                    <a:pt x="1352" y="6203"/>
                  </a:lnTo>
                  <a:lnTo>
                    <a:pt x="1106" y="6295"/>
                  </a:lnTo>
                  <a:lnTo>
                    <a:pt x="1106" y="6479"/>
                  </a:lnTo>
                  <a:lnTo>
                    <a:pt x="1259" y="6387"/>
                  </a:lnTo>
                  <a:lnTo>
                    <a:pt x="1259" y="6572"/>
                  </a:lnTo>
                  <a:close/>
                  <a:moveTo>
                    <a:pt x="1874" y="6541"/>
                  </a:moveTo>
                  <a:lnTo>
                    <a:pt x="1904" y="6756"/>
                  </a:lnTo>
                  <a:lnTo>
                    <a:pt x="2058" y="6817"/>
                  </a:lnTo>
                  <a:lnTo>
                    <a:pt x="2119" y="6664"/>
                  </a:lnTo>
                  <a:lnTo>
                    <a:pt x="1996" y="6449"/>
                  </a:lnTo>
                  <a:close/>
                  <a:moveTo>
                    <a:pt x="2426" y="9243"/>
                  </a:moveTo>
                  <a:lnTo>
                    <a:pt x="2641" y="9366"/>
                  </a:lnTo>
                  <a:lnTo>
                    <a:pt x="2826" y="9212"/>
                  </a:lnTo>
                  <a:lnTo>
                    <a:pt x="2672" y="9212"/>
                  </a:lnTo>
                  <a:lnTo>
                    <a:pt x="2611" y="9059"/>
                  </a:lnTo>
                  <a:lnTo>
                    <a:pt x="2457" y="9089"/>
                  </a:lnTo>
                  <a:cubicBezTo>
                    <a:pt x="2426" y="9120"/>
                    <a:pt x="2426" y="9182"/>
                    <a:pt x="2396" y="9243"/>
                  </a:cubicBezTo>
                  <a:close/>
                  <a:moveTo>
                    <a:pt x="2242" y="8383"/>
                  </a:moveTo>
                  <a:lnTo>
                    <a:pt x="2303" y="8168"/>
                  </a:lnTo>
                  <a:lnTo>
                    <a:pt x="2580" y="7923"/>
                  </a:lnTo>
                  <a:lnTo>
                    <a:pt x="2549" y="8076"/>
                  </a:lnTo>
                  <a:lnTo>
                    <a:pt x="2580" y="8138"/>
                  </a:lnTo>
                  <a:lnTo>
                    <a:pt x="2396" y="8352"/>
                  </a:lnTo>
                  <a:close/>
                  <a:moveTo>
                    <a:pt x="1935" y="13081"/>
                  </a:moveTo>
                  <a:lnTo>
                    <a:pt x="2027" y="12989"/>
                  </a:lnTo>
                  <a:lnTo>
                    <a:pt x="1996" y="12928"/>
                  </a:lnTo>
                  <a:lnTo>
                    <a:pt x="2058" y="12805"/>
                  </a:lnTo>
                  <a:lnTo>
                    <a:pt x="2119" y="12866"/>
                  </a:lnTo>
                  <a:lnTo>
                    <a:pt x="2211" y="12774"/>
                  </a:lnTo>
                  <a:lnTo>
                    <a:pt x="2273" y="12774"/>
                  </a:lnTo>
                  <a:lnTo>
                    <a:pt x="2334" y="12651"/>
                  </a:lnTo>
                  <a:lnTo>
                    <a:pt x="2488" y="12682"/>
                  </a:lnTo>
                  <a:lnTo>
                    <a:pt x="2611" y="12621"/>
                  </a:lnTo>
                  <a:lnTo>
                    <a:pt x="2703" y="12621"/>
                  </a:lnTo>
                  <a:lnTo>
                    <a:pt x="2764" y="12590"/>
                  </a:lnTo>
                  <a:lnTo>
                    <a:pt x="2826" y="12682"/>
                  </a:lnTo>
                  <a:lnTo>
                    <a:pt x="2918" y="12682"/>
                  </a:lnTo>
                  <a:lnTo>
                    <a:pt x="3040" y="12774"/>
                  </a:lnTo>
                  <a:lnTo>
                    <a:pt x="3163" y="12774"/>
                  </a:lnTo>
                  <a:lnTo>
                    <a:pt x="3133" y="12682"/>
                  </a:lnTo>
                  <a:lnTo>
                    <a:pt x="3225" y="12651"/>
                  </a:lnTo>
                  <a:lnTo>
                    <a:pt x="3255" y="12559"/>
                  </a:lnTo>
                  <a:lnTo>
                    <a:pt x="3225" y="12436"/>
                  </a:lnTo>
                  <a:lnTo>
                    <a:pt x="3317" y="12344"/>
                  </a:lnTo>
                  <a:lnTo>
                    <a:pt x="3409" y="12344"/>
                  </a:lnTo>
                  <a:lnTo>
                    <a:pt x="3440" y="12283"/>
                  </a:lnTo>
                  <a:lnTo>
                    <a:pt x="3716" y="12221"/>
                  </a:lnTo>
                  <a:lnTo>
                    <a:pt x="3870" y="12221"/>
                  </a:lnTo>
                  <a:lnTo>
                    <a:pt x="4054" y="12344"/>
                  </a:lnTo>
                  <a:lnTo>
                    <a:pt x="4115" y="12314"/>
                  </a:lnTo>
                  <a:lnTo>
                    <a:pt x="4330" y="12314"/>
                  </a:lnTo>
                  <a:lnTo>
                    <a:pt x="4422" y="12344"/>
                  </a:lnTo>
                  <a:lnTo>
                    <a:pt x="4484" y="12221"/>
                  </a:lnTo>
                  <a:lnTo>
                    <a:pt x="4637" y="12129"/>
                  </a:lnTo>
                  <a:lnTo>
                    <a:pt x="4760" y="12160"/>
                  </a:lnTo>
                  <a:lnTo>
                    <a:pt x="4944" y="12037"/>
                  </a:lnTo>
                  <a:lnTo>
                    <a:pt x="5067" y="12068"/>
                  </a:lnTo>
                  <a:lnTo>
                    <a:pt x="5128" y="12068"/>
                  </a:lnTo>
                  <a:lnTo>
                    <a:pt x="5221" y="12006"/>
                  </a:lnTo>
                  <a:lnTo>
                    <a:pt x="5251" y="12068"/>
                  </a:lnTo>
                  <a:lnTo>
                    <a:pt x="5343" y="12129"/>
                  </a:lnTo>
                  <a:lnTo>
                    <a:pt x="5466" y="12068"/>
                  </a:lnTo>
                  <a:lnTo>
                    <a:pt x="5743" y="12068"/>
                  </a:lnTo>
                  <a:lnTo>
                    <a:pt x="5896" y="12037"/>
                  </a:lnTo>
                  <a:lnTo>
                    <a:pt x="6050" y="12068"/>
                  </a:lnTo>
                  <a:lnTo>
                    <a:pt x="6142" y="12068"/>
                  </a:lnTo>
                  <a:lnTo>
                    <a:pt x="6265" y="11976"/>
                  </a:lnTo>
                  <a:lnTo>
                    <a:pt x="6387" y="11945"/>
                  </a:lnTo>
                  <a:lnTo>
                    <a:pt x="6510" y="11853"/>
                  </a:lnTo>
                  <a:lnTo>
                    <a:pt x="6602" y="11853"/>
                  </a:lnTo>
                  <a:lnTo>
                    <a:pt x="6694" y="11853"/>
                  </a:lnTo>
                  <a:lnTo>
                    <a:pt x="6664" y="11761"/>
                  </a:lnTo>
                  <a:lnTo>
                    <a:pt x="6848" y="11607"/>
                  </a:lnTo>
                  <a:lnTo>
                    <a:pt x="6971" y="11607"/>
                  </a:lnTo>
                  <a:lnTo>
                    <a:pt x="6971" y="11484"/>
                  </a:lnTo>
                  <a:lnTo>
                    <a:pt x="6940" y="11392"/>
                  </a:lnTo>
                  <a:lnTo>
                    <a:pt x="6971" y="11300"/>
                  </a:lnTo>
                  <a:lnTo>
                    <a:pt x="6756" y="11300"/>
                  </a:lnTo>
                  <a:lnTo>
                    <a:pt x="6602" y="11331"/>
                  </a:lnTo>
                  <a:lnTo>
                    <a:pt x="6510" y="11331"/>
                  </a:lnTo>
                  <a:lnTo>
                    <a:pt x="6387" y="11300"/>
                  </a:lnTo>
                  <a:lnTo>
                    <a:pt x="6326" y="11300"/>
                  </a:lnTo>
                  <a:lnTo>
                    <a:pt x="6387" y="11239"/>
                  </a:lnTo>
                  <a:lnTo>
                    <a:pt x="6418" y="11239"/>
                  </a:lnTo>
                  <a:lnTo>
                    <a:pt x="6418" y="11208"/>
                  </a:lnTo>
                  <a:lnTo>
                    <a:pt x="6295" y="11177"/>
                  </a:lnTo>
                  <a:lnTo>
                    <a:pt x="6172" y="11239"/>
                  </a:lnTo>
                  <a:lnTo>
                    <a:pt x="6326" y="11116"/>
                  </a:lnTo>
                  <a:lnTo>
                    <a:pt x="6449" y="11116"/>
                  </a:lnTo>
                  <a:lnTo>
                    <a:pt x="6572" y="11055"/>
                  </a:lnTo>
                  <a:lnTo>
                    <a:pt x="6510" y="10962"/>
                  </a:lnTo>
                  <a:lnTo>
                    <a:pt x="6387" y="10962"/>
                  </a:lnTo>
                  <a:lnTo>
                    <a:pt x="6480" y="10870"/>
                  </a:lnTo>
                  <a:lnTo>
                    <a:pt x="6572" y="10809"/>
                  </a:lnTo>
                  <a:lnTo>
                    <a:pt x="6633" y="10870"/>
                  </a:lnTo>
                  <a:lnTo>
                    <a:pt x="6756" y="10778"/>
                  </a:lnTo>
                  <a:lnTo>
                    <a:pt x="6817" y="10717"/>
                  </a:lnTo>
                  <a:lnTo>
                    <a:pt x="6756" y="10717"/>
                  </a:lnTo>
                  <a:lnTo>
                    <a:pt x="6787" y="10655"/>
                  </a:lnTo>
                  <a:lnTo>
                    <a:pt x="6664" y="10655"/>
                  </a:lnTo>
                  <a:lnTo>
                    <a:pt x="6694" y="10563"/>
                  </a:lnTo>
                  <a:lnTo>
                    <a:pt x="6787" y="10594"/>
                  </a:lnTo>
                  <a:lnTo>
                    <a:pt x="6817" y="10655"/>
                  </a:lnTo>
                  <a:lnTo>
                    <a:pt x="6909" y="10533"/>
                  </a:lnTo>
                  <a:lnTo>
                    <a:pt x="7002" y="10471"/>
                  </a:lnTo>
                  <a:lnTo>
                    <a:pt x="7002" y="10256"/>
                  </a:lnTo>
                  <a:lnTo>
                    <a:pt x="7094" y="10011"/>
                  </a:lnTo>
                  <a:lnTo>
                    <a:pt x="7032" y="9918"/>
                  </a:lnTo>
                  <a:lnTo>
                    <a:pt x="6971" y="9734"/>
                  </a:lnTo>
                  <a:lnTo>
                    <a:pt x="6694" y="9519"/>
                  </a:lnTo>
                  <a:lnTo>
                    <a:pt x="6326" y="9519"/>
                  </a:lnTo>
                  <a:lnTo>
                    <a:pt x="6080" y="9519"/>
                  </a:lnTo>
                  <a:lnTo>
                    <a:pt x="6080" y="9673"/>
                  </a:lnTo>
                  <a:lnTo>
                    <a:pt x="6019" y="9796"/>
                  </a:lnTo>
                  <a:lnTo>
                    <a:pt x="5896" y="9642"/>
                  </a:lnTo>
                  <a:lnTo>
                    <a:pt x="5743" y="9611"/>
                  </a:lnTo>
                  <a:lnTo>
                    <a:pt x="5988" y="9366"/>
                  </a:lnTo>
                  <a:lnTo>
                    <a:pt x="5988" y="9243"/>
                  </a:lnTo>
                  <a:lnTo>
                    <a:pt x="5804" y="8936"/>
                  </a:lnTo>
                  <a:lnTo>
                    <a:pt x="5712" y="8936"/>
                  </a:lnTo>
                  <a:lnTo>
                    <a:pt x="5558" y="8813"/>
                  </a:lnTo>
                  <a:lnTo>
                    <a:pt x="5497" y="8721"/>
                  </a:lnTo>
                  <a:lnTo>
                    <a:pt x="5405" y="8721"/>
                  </a:lnTo>
                  <a:lnTo>
                    <a:pt x="5343" y="8721"/>
                  </a:lnTo>
                  <a:lnTo>
                    <a:pt x="5221" y="8690"/>
                  </a:lnTo>
                  <a:lnTo>
                    <a:pt x="5190" y="8690"/>
                  </a:lnTo>
                  <a:lnTo>
                    <a:pt x="5282" y="8660"/>
                  </a:lnTo>
                  <a:lnTo>
                    <a:pt x="5374" y="8660"/>
                  </a:lnTo>
                  <a:lnTo>
                    <a:pt x="5497" y="8629"/>
                  </a:lnTo>
                  <a:lnTo>
                    <a:pt x="5558" y="8660"/>
                  </a:lnTo>
                  <a:lnTo>
                    <a:pt x="5620" y="8721"/>
                  </a:lnTo>
                  <a:lnTo>
                    <a:pt x="5712" y="8721"/>
                  </a:lnTo>
                  <a:lnTo>
                    <a:pt x="5804" y="8721"/>
                  </a:lnTo>
                  <a:lnTo>
                    <a:pt x="5558" y="8445"/>
                  </a:lnTo>
                  <a:lnTo>
                    <a:pt x="5466" y="8322"/>
                  </a:lnTo>
                  <a:lnTo>
                    <a:pt x="5528" y="8199"/>
                  </a:lnTo>
                  <a:lnTo>
                    <a:pt x="5589" y="8199"/>
                  </a:lnTo>
                  <a:lnTo>
                    <a:pt x="5497" y="8138"/>
                  </a:lnTo>
                  <a:lnTo>
                    <a:pt x="5436" y="8045"/>
                  </a:lnTo>
                  <a:lnTo>
                    <a:pt x="5405" y="8045"/>
                  </a:lnTo>
                  <a:lnTo>
                    <a:pt x="5251" y="7800"/>
                  </a:lnTo>
                  <a:lnTo>
                    <a:pt x="5098" y="7738"/>
                  </a:lnTo>
                  <a:lnTo>
                    <a:pt x="4821" y="7677"/>
                  </a:lnTo>
                  <a:lnTo>
                    <a:pt x="4821" y="7554"/>
                  </a:lnTo>
                  <a:lnTo>
                    <a:pt x="4760" y="7523"/>
                  </a:lnTo>
                  <a:lnTo>
                    <a:pt x="4668" y="7216"/>
                  </a:lnTo>
                  <a:lnTo>
                    <a:pt x="4576" y="7063"/>
                  </a:lnTo>
                  <a:lnTo>
                    <a:pt x="4514" y="6694"/>
                  </a:lnTo>
                  <a:lnTo>
                    <a:pt x="4422" y="6541"/>
                  </a:lnTo>
                  <a:lnTo>
                    <a:pt x="4330" y="6541"/>
                  </a:lnTo>
                  <a:lnTo>
                    <a:pt x="4115" y="6203"/>
                  </a:lnTo>
                  <a:lnTo>
                    <a:pt x="3962" y="6203"/>
                  </a:lnTo>
                  <a:lnTo>
                    <a:pt x="3839" y="6111"/>
                  </a:lnTo>
                  <a:lnTo>
                    <a:pt x="3685" y="6050"/>
                  </a:lnTo>
                  <a:lnTo>
                    <a:pt x="3593" y="6111"/>
                  </a:lnTo>
                  <a:lnTo>
                    <a:pt x="3470" y="6203"/>
                  </a:lnTo>
                  <a:lnTo>
                    <a:pt x="3255" y="6142"/>
                  </a:lnTo>
                  <a:lnTo>
                    <a:pt x="3163" y="6142"/>
                  </a:lnTo>
                  <a:lnTo>
                    <a:pt x="3010" y="6080"/>
                  </a:lnTo>
                  <a:lnTo>
                    <a:pt x="2979" y="6019"/>
                  </a:lnTo>
                  <a:lnTo>
                    <a:pt x="3071" y="6050"/>
                  </a:lnTo>
                  <a:lnTo>
                    <a:pt x="3255" y="6050"/>
                  </a:lnTo>
                  <a:lnTo>
                    <a:pt x="3409" y="5988"/>
                  </a:lnTo>
                  <a:lnTo>
                    <a:pt x="3470" y="5865"/>
                  </a:lnTo>
                  <a:lnTo>
                    <a:pt x="3624" y="5865"/>
                  </a:lnTo>
                  <a:lnTo>
                    <a:pt x="3747" y="5773"/>
                  </a:lnTo>
                  <a:lnTo>
                    <a:pt x="3624" y="5681"/>
                  </a:lnTo>
                  <a:lnTo>
                    <a:pt x="3624" y="5620"/>
                  </a:lnTo>
                  <a:lnTo>
                    <a:pt x="3562" y="5558"/>
                  </a:lnTo>
                  <a:lnTo>
                    <a:pt x="3348" y="5681"/>
                  </a:lnTo>
                  <a:lnTo>
                    <a:pt x="3317" y="5620"/>
                  </a:lnTo>
                  <a:lnTo>
                    <a:pt x="3470" y="5528"/>
                  </a:lnTo>
                  <a:lnTo>
                    <a:pt x="3655" y="5528"/>
                  </a:lnTo>
                  <a:lnTo>
                    <a:pt x="3777" y="5405"/>
                  </a:lnTo>
                  <a:lnTo>
                    <a:pt x="3777" y="5343"/>
                  </a:lnTo>
                  <a:lnTo>
                    <a:pt x="3870" y="5282"/>
                  </a:lnTo>
                  <a:lnTo>
                    <a:pt x="3962" y="5067"/>
                  </a:lnTo>
                  <a:lnTo>
                    <a:pt x="4054" y="4975"/>
                  </a:lnTo>
                  <a:lnTo>
                    <a:pt x="4054" y="4913"/>
                  </a:lnTo>
                  <a:lnTo>
                    <a:pt x="4115" y="4760"/>
                  </a:lnTo>
                  <a:lnTo>
                    <a:pt x="4084" y="4698"/>
                  </a:lnTo>
                  <a:lnTo>
                    <a:pt x="4146" y="4514"/>
                  </a:lnTo>
                  <a:lnTo>
                    <a:pt x="4299" y="4391"/>
                  </a:lnTo>
                  <a:lnTo>
                    <a:pt x="4299" y="4269"/>
                  </a:lnTo>
                  <a:lnTo>
                    <a:pt x="4084" y="4084"/>
                  </a:lnTo>
                  <a:lnTo>
                    <a:pt x="4054" y="4115"/>
                  </a:lnTo>
                  <a:lnTo>
                    <a:pt x="3716" y="4115"/>
                  </a:lnTo>
                  <a:lnTo>
                    <a:pt x="3532" y="4084"/>
                  </a:lnTo>
                  <a:lnTo>
                    <a:pt x="3470" y="4146"/>
                  </a:lnTo>
                  <a:lnTo>
                    <a:pt x="3348" y="4146"/>
                  </a:lnTo>
                  <a:lnTo>
                    <a:pt x="3225" y="4084"/>
                  </a:lnTo>
                  <a:lnTo>
                    <a:pt x="3163" y="4084"/>
                  </a:lnTo>
                  <a:lnTo>
                    <a:pt x="3163" y="4146"/>
                  </a:lnTo>
                  <a:lnTo>
                    <a:pt x="3040" y="4176"/>
                  </a:lnTo>
                  <a:lnTo>
                    <a:pt x="2887" y="4238"/>
                  </a:lnTo>
                  <a:lnTo>
                    <a:pt x="2795" y="4238"/>
                  </a:lnTo>
                  <a:lnTo>
                    <a:pt x="2703" y="4330"/>
                  </a:lnTo>
                  <a:lnTo>
                    <a:pt x="2672" y="4299"/>
                  </a:lnTo>
                  <a:lnTo>
                    <a:pt x="2795" y="4146"/>
                  </a:lnTo>
                  <a:lnTo>
                    <a:pt x="2918" y="3931"/>
                  </a:lnTo>
                  <a:lnTo>
                    <a:pt x="2826" y="3992"/>
                  </a:lnTo>
                  <a:lnTo>
                    <a:pt x="2733" y="3962"/>
                  </a:lnTo>
                  <a:lnTo>
                    <a:pt x="2795" y="3900"/>
                  </a:lnTo>
                  <a:lnTo>
                    <a:pt x="2826" y="3808"/>
                  </a:lnTo>
                  <a:lnTo>
                    <a:pt x="3133" y="3562"/>
                  </a:lnTo>
                  <a:lnTo>
                    <a:pt x="3225" y="3409"/>
                  </a:lnTo>
                  <a:lnTo>
                    <a:pt x="3348" y="3378"/>
                  </a:lnTo>
                  <a:lnTo>
                    <a:pt x="3409" y="3225"/>
                  </a:lnTo>
                  <a:lnTo>
                    <a:pt x="3348" y="3163"/>
                  </a:lnTo>
                  <a:lnTo>
                    <a:pt x="3409" y="3071"/>
                  </a:lnTo>
                  <a:lnTo>
                    <a:pt x="3409" y="3010"/>
                  </a:lnTo>
                  <a:lnTo>
                    <a:pt x="3225" y="3010"/>
                  </a:lnTo>
                  <a:lnTo>
                    <a:pt x="3194" y="3132"/>
                  </a:lnTo>
                  <a:lnTo>
                    <a:pt x="3071" y="3102"/>
                  </a:lnTo>
                  <a:lnTo>
                    <a:pt x="2918" y="3163"/>
                  </a:lnTo>
                  <a:lnTo>
                    <a:pt x="2795" y="3163"/>
                  </a:lnTo>
                  <a:lnTo>
                    <a:pt x="2672" y="3225"/>
                  </a:lnTo>
                  <a:lnTo>
                    <a:pt x="2580" y="3225"/>
                  </a:lnTo>
                  <a:lnTo>
                    <a:pt x="2518" y="3286"/>
                  </a:lnTo>
                  <a:lnTo>
                    <a:pt x="2518" y="3225"/>
                  </a:lnTo>
                  <a:lnTo>
                    <a:pt x="2457" y="3194"/>
                  </a:lnTo>
                  <a:lnTo>
                    <a:pt x="2334" y="3317"/>
                  </a:lnTo>
                  <a:lnTo>
                    <a:pt x="2365" y="3194"/>
                  </a:lnTo>
                  <a:lnTo>
                    <a:pt x="2181" y="3102"/>
                  </a:lnTo>
                  <a:lnTo>
                    <a:pt x="2150" y="3225"/>
                  </a:lnTo>
                  <a:lnTo>
                    <a:pt x="2089" y="3286"/>
                  </a:lnTo>
                  <a:lnTo>
                    <a:pt x="2089" y="3378"/>
                  </a:lnTo>
                  <a:lnTo>
                    <a:pt x="2058" y="3378"/>
                  </a:lnTo>
                  <a:lnTo>
                    <a:pt x="2058" y="3501"/>
                  </a:lnTo>
                  <a:lnTo>
                    <a:pt x="1935" y="3532"/>
                  </a:lnTo>
                  <a:lnTo>
                    <a:pt x="1996" y="3654"/>
                  </a:lnTo>
                  <a:lnTo>
                    <a:pt x="1935" y="3777"/>
                  </a:lnTo>
                  <a:lnTo>
                    <a:pt x="1874" y="3777"/>
                  </a:lnTo>
                  <a:lnTo>
                    <a:pt x="2027" y="3900"/>
                  </a:lnTo>
                  <a:lnTo>
                    <a:pt x="2089" y="4023"/>
                  </a:lnTo>
                  <a:lnTo>
                    <a:pt x="1935" y="3931"/>
                  </a:lnTo>
                  <a:lnTo>
                    <a:pt x="1874" y="3992"/>
                  </a:lnTo>
                  <a:lnTo>
                    <a:pt x="1751" y="3900"/>
                  </a:lnTo>
                  <a:lnTo>
                    <a:pt x="1751" y="3962"/>
                  </a:lnTo>
                  <a:lnTo>
                    <a:pt x="1781" y="4023"/>
                  </a:lnTo>
                  <a:lnTo>
                    <a:pt x="1720" y="4084"/>
                  </a:lnTo>
                  <a:lnTo>
                    <a:pt x="1659" y="3962"/>
                  </a:lnTo>
                  <a:lnTo>
                    <a:pt x="1628" y="4084"/>
                  </a:lnTo>
                  <a:lnTo>
                    <a:pt x="1689" y="4176"/>
                  </a:lnTo>
                  <a:lnTo>
                    <a:pt x="1628" y="4238"/>
                  </a:lnTo>
                  <a:lnTo>
                    <a:pt x="1720" y="4330"/>
                  </a:lnTo>
                  <a:lnTo>
                    <a:pt x="1812" y="4330"/>
                  </a:lnTo>
                  <a:lnTo>
                    <a:pt x="1720" y="4391"/>
                  </a:lnTo>
                  <a:lnTo>
                    <a:pt x="1597" y="4330"/>
                  </a:lnTo>
                  <a:lnTo>
                    <a:pt x="1628" y="4514"/>
                  </a:lnTo>
                  <a:lnTo>
                    <a:pt x="1628" y="4576"/>
                  </a:lnTo>
                  <a:lnTo>
                    <a:pt x="1843" y="4545"/>
                  </a:lnTo>
                  <a:lnTo>
                    <a:pt x="1689" y="4606"/>
                  </a:lnTo>
                  <a:lnTo>
                    <a:pt x="1689" y="4637"/>
                  </a:lnTo>
                  <a:lnTo>
                    <a:pt x="1751" y="4668"/>
                  </a:lnTo>
                  <a:lnTo>
                    <a:pt x="1874" y="4606"/>
                  </a:lnTo>
                  <a:lnTo>
                    <a:pt x="1843" y="4637"/>
                  </a:lnTo>
                  <a:lnTo>
                    <a:pt x="1904" y="4698"/>
                  </a:lnTo>
                  <a:lnTo>
                    <a:pt x="1781" y="4668"/>
                  </a:lnTo>
                  <a:lnTo>
                    <a:pt x="1751" y="4698"/>
                  </a:lnTo>
                  <a:lnTo>
                    <a:pt x="1720" y="4791"/>
                  </a:lnTo>
                  <a:lnTo>
                    <a:pt x="1781" y="4821"/>
                  </a:lnTo>
                  <a:lnTo>
                    <a:pt x="1689" y="4821"/>
                  </a:lnTo>
                  <a:lnTo>
                    <a:pt x="1659" y="4913"/>
                  </a:lnTo>
                  <a:lnTo>
                    <a:pt x="1751" y="4944"/>
                  </a:lnTo>
                  <a:lnTo>
                    <a:pt x="1781" y="5006"/>
                  </a:lnTo>
                  <a:lnTo>
                    <a:pt x="1628" y="4944"/>
                  </a:lnTo>
                  <a:lnTo>
                    <a:pt x="1597" y="5036"/>
                  </a:lnTo>
                  <a:lnTo>
                    <a:pt x="1659" y="5067"/>
                  </a:lnTo>
                  <a:lnTo>
                    <a:pt x="1628" y="5159"/>
                  </a:lnTo>
                  <a:lnTo>
                    <a:pt x="1536" y="5190"/>
                  </a:lnTo>
                  <a:lnTo>
                    <a:pt x="1413" y="5190"/>
                  </a:lnTo>
                  <a:lnTo>
                    <a:pt x="1321" y="5251"/>
                  </a:lnTo>
                  <a:lnTo>
                    <a:pt x="1382" y="5282"/>
                  </a:lnTo>
                  <a:lnTo>
                    <a:pt x="1505" y="5282"/>
                  </a:lnTo>
                  <a:lnTo>
                    <a:pt x="1597" y="5313"/>
                  </a:lnTo>
                  <a:lnTo>
                    <a:pt x="1567" y="5343"/>
                  </a:lnTo>
                  <a:lnTo>
                    <a:pt x="1474" y="5343"/>
                  </a:lnTo>
                  <a:lnTo>
                    <a:pt x="1597" y="5466"/>
                  </a:lnTo>
                  <a:lnTo>
                    <a:pt x="1659" y="5466"/>
                  </a:lnTo>
                  <a:lnTo>
                    <a:pt x="1720" y="5528"/>
                  </a:lnTo>
                  <a:lnTo>
                    <a:pt x="2058" y="5190"/>
                  </a:lnTo>
                  <a:lnTo>
                    <a:pt x="1996" y="5282"/>
                  </a:lnTo>
                  <a:lnTo>
                    <a:pt x="2058" y="5313"/>
                  </a:lnTo>
                  <a:lnTo>
                    <a:pt x="1966" y="5374"/>
                  </a:lnTo>
                  <a:lnTo>
                    <a:pt x="1874" y="5558"/>
                  </a:lnTo>
                  <a:lnTo>
                    <a:pt x="1874" y="5589"/>
                  </a:lnTo>
                  <a:lnTo>
                    <a:pt x="1751" y="5804"/>
                  </a:lnTo>
                  <a:lnTo>
                    <a:pt x="1812" y="5835"/>
                  </a:lnTo>
                  <a:lnTo>
                    <a:pt x="1720" y="6050"/>
                  </a:lnTo>
                  <a:lnTo>
                    <a:pt x="1751" y="6203"/>
                  </a:lnTo>
                  <a:lnTo>
                    <a:pt x="1689" y="6295"/>
                  </a:lnTo>
                  <a:lnTo>
                    <a:pt x="1720" y="6387"/>
                  </a:lnTo>
                  <a:lnTo>
                    <a:pt x="1781" y="6357"/>
                  </a:lnTo>
                  <a:lnTo>
                    <a:pt x="1689" y="6510"/>
                  </a:lnTo>
                  <a:lnTo>
                    <a:pt x="1689" y="6756"/>
                  </a:lnTo>
                  <a:lnTo>
                    <a:pt x="1597" y="6817"/>
                  </a:lnTo>
                  <a:lnTo>
                    <a:pt x="1597" y="6879"/>
                  </a:lnTo>
                  <a:lnTo>
                    <a:pt x="1781" y="6879"/>
                  </a:lnTo>
                  <a:lnTo>
                    <a:pt x="1751" y="6756"/>
                  </a:lnTo>
                  <a:lnTo>
                    <a:pt x="1843" y="6602"/>
                  </a:lnTo>
                  <a:lnTo>
                    <a:pt x="1843" y="6479"/>
                  </a:lnTo>
                  <a:lnTo>
                    <a:pt x="1935" y="6387"/>
                  </a:lnTo>
                  <a:lnTo>
                    <a:pt x="1843" y="6080"/>
                  </a:lnTo>
                  <a:lnTo>
                    <a:pt x="1904" y="6080"/>
                  </a:lnTo>
                  <a:lnTo>
                    <a:pt x="2119" y="5835"/>
                  </a:lnTo>
                  <a:lnTo>
                    <a:pt x="1966" y="6080"/>
                  </a:lnTo>
                  <a:lnTo>
                    <a:pt x="1966" y="6234"/>
                  </a:lnTo>
                  <a:lnTo>
                    <a:pt x="2027" y="6295"/>
                  </a:lnTo>
                  <a:lnTo>
                    <a:pt x="2027" y="6172"/>
                  </a:lnTo>
                  <a:lnTo>
                    <a:pt x="2119" y="6111"/>
                  </a:lnTo>
                  <a:lnTo>
                    <a:pt x="2181" y="6264"/>
                  </a:lnTo>
                  <a:lnTo>
                    <a:pt x="2273" y="6080"/>
                  </a:lnTo>
                  <a:lnTo>
                    <a:pt x="2273" y="5927"/>
                  </a:lnTo>
                  <a:lnTo>
                    <a:pt x="2334" y="5896"/>
                  </a:lnTo>
                  <a:lnTo>
                    <a:pt x="2303" y="6080"/>
                  </a:lnTo>
                  <a:lnTo>
                    <a:pt x="2488" y="6203"/>
                  </a:lnTo>
                  <a:lnTo>
                    <a:pt x="2334" y="6172"/>
                  </a:lnTo>
                  <a:lnTo>
                    <a:pt x="2273" y="6387"/>
                  </a:lnTo>
                  <a:lnTo>
                    <a:pt x="2303" y="6541"/>
                  </a:lnTo>
                  <a:lnTo>
                    <a:pt x="2396" y="6572"/>
                  </a:lnTo>
                  <a:lnTo>
                    <a:pt x="2457" y="6694"/>
                  </a:lnTo>
                  <a:lnTo>
                    <a:pt x="2334" y="6848"/>
                  </a:lnTo>
                  <a:lnTo>
                    <a:pt x="2181" y="7186"/>
                  </a:lnTo>
                  <a:lnTo>
                    <a:pt x="2211" y="7370"/>
                  </a:lnTo>
                  <a:lnTo>
                    <a:pt x="2089" y="7278"/>
                  </a:lnTo>
                  <a:lnTo>
                    <a:pt x="2089" y="7462"/>
                  </a:lnTo>
                  <a:lnTo>
                    <a:pt x="2273" y="7677"/>
                  </a:lnTo>
                  <a:lnTo>
                    <a:pt x="2211" y="7462"/>
                  </a:lnTo>
                  <a:lnTo>
                    <a:pt x="2334" y="7431"/>
                  </a:lnTo>
                  <a:lnTo>
                    <a:pt x="2611" y="7646"/>
                  </a:lnTo>
                  <a:lnTo>
                    <a:pt x="2611" y="7493"/>
                  </a:lnTo>
                  <a:lnTo>
                    <a:pt x="2488" y="7401"/>
                  </a:lnTo>
                  <a:lnTo>
                    <a:pt x="2580" y="7370"/>
                  </a:lnTo>
                  <a:lnTo>
                    <a:pt x="2795" y="7523"/>
                  </a:lnTo>
                  <a:lnTo>
                    <a:pt x="2948" y="7493"/>
                  </a:lnTo>
                  <a:lnTo>
                    <a:pt x="2948" y="7431"/>
                  </a:lnTo>
                  <a:lnTo>
                    <a:pt x="3102" y="7431"/>
                  </a:lnTo>
                  <a:lnTo>
                    <a:pt x="3163" y="7278"/>
                  </a:lnTo>
                  <a:lnTo>
                    <a:pt x="3562" y="7278"/>
                  </a:lnTo>
                  <a:lnTo>
                    <a:pt x="3286" y="7370"/>
                  </a:lnTo>
                  <a:lnTo>
                    <a:pt x="3133" y="7830"/>
                  </a:lnTo>
                  <a:lnTo>
                    <a:pt x="3348" y="8168"/>
                  </a:lnTo>
                  <a:lnTo>
                    <a:pt x="3440" y="8138"/>
                  </a:lnTo>
                  <a:lnTo>
                    <a:pt x="3440" y="8322"/>
                  </a:lnTo>
                  <a:lnTo>
                    <a:pt x="3562" y="8168"/>
                  </a:lnTo>
                  <a:lnTo>
                    <a:pt x="3716" y="8168"/>
                  </a:lnTo>
                  <a:lnTo>
                    <a:pt x="3685" y="8383"/>
                  </a:lnTo>
                  <a:lnTo>
                    <a:pt x="3716" y="8414"/>
                  </a:lnTo>
                  <a:lnTo>
                    <a:pt x="3562" y="8537"/>
                  </a:lnTo>
                  <a:lnTo>
                    <a:pt x="3624" y="8752"/>
                  </a:lnTo>
                  <a:lnTo>
                    <a:pt x="3532" y="8936"/>
                  </a:lnTo>
                  <a:lnTo>
                    <a:pt x="3624" y="9059"/>
                  </a:lnTo>
                  <a:lnTo>
                    <a:pt x="3747" y="9151"/>
                  </a:lnTo>
                  <a:lnTo>
                    <a:pt x="3839" y="9151"/>
                  </a:lnTo>
                  <a:lnTo>
                    <a:pt x="3777" y="9212"/>
                  </a:lnTo>
                  <a:lnTo>
                    <a:pt x="3655" y="9212"/>
                  </a:lnTo>
                  <a:lnTo>
                    <a:pt x="3562" y="9089"/>
                  </a:lnTo>
                  <a:lnTo>
                    <a:pt x="3470" y="9120"/>
                  </a:lnTo>
                  <a:lnTo>
                    <a:pt x="3562" y="9243"/>
                  </a:lnTo>
                  <a:lnTo>
                    <a:pt x="3624" y="9304"/>
                  </a:lnTo>
                  <a:lnTo>
                    <a:pt x="3501" y="9274"/>
                  </a:lnTo>
                  <a:lnTo>
                    <a:pt x="3409" y="9151"/>
                  </a:lnTo>
                  <a:lnTo>
                    <a:pt x="3133" y="9243"/>
                  </a:lnTo>
                  <a:lnTo>
                    <a:pt x="3010" y="9212"/>
                  </a:lnTo>
                  <a:lnTo>
                    <a:pt x="2764" y="9366"/>
                  </a:lnTo>
                  <a:lnTo>
                    <a:pt x="2611" y="9550"/>
                  </a:lnTo>
                  <a:lnTo>
                    <a:pt x="2426" y="9673"/>
                  </a:lnTo>
                  <a:lnTo>
                    <a:pt x="2334" y="9796"/>
                  </a:lnTo>
                  <a:lnTo>
                    <a:pt x="2457" y="9796"/>
                  </a:lnTo>
                  <a:lnTo>
                    <a:pt x="2518" y="9796"/>
                  </a:lnTo>
                  <a:lnTo>
                    <a:pt x="2549" y="9734"/>
                  </a:lnTo>
                  <a:lnTo>
                    <a:pt x="2826" y="9642"/>
                  </a:lnTo>
                  <a:lnTo>
                    <a:pt x="2795" y="9796"/>
                  </a:lnTo>
                  <a:lnTo>
                    <a:pt x="2887" y="9918"/>
                  </a:lnTo>
                  <a:lnTo>
                    <a:pt x="2795" y="9980"/>
                  </a:lnTo>
                  <a:lnTo>
                    <a:pt x="2826" y="10103"/>
                  </a:lnTo>
                  <a:lnTo>
                    <a:pt x="2918" y="10103"/>
                  </a:lnTo>
                  <a:lnTo>
                    <a:pt x="2733" y="10440"/>
                  </a:lnTo>
                  <a:lnTo>
                    <a:pt x="2580" y="10502"/>
                  </a:lnTo>
                  <a:lnTo>
                    <a:pt x="2457" y="10594"/>
                  </a:lnTo>
                  <a:lnTo>
                    <a:pt x="2396" y="10594"/>
                  </a:lnTo>
                  <a:lnTo>
                    <a:pt x="2242" y="10717"/>
                  </a:lnTo>
                  <a:lnTo>
                    <a:pt x="2119" y="10717"/>
                  </a:lnTo>
                  <a:lnTo>
                    <a:pt x="1904" y="10840"/>
                  </a:lnTo>
                  <a:lnTo>
                    <a:pt x="2058" y="10840"/>
                  </a:lnTo>
                  <a:lnTo>
                    <a:pt x="2058" y="10962"/>
                  </a:lnTo>
                  <a:lnTo>
                    <a:pt x="1966" y="11024"/>
                  </a:lnTo>
                  <a:lnTo>
                    <a:pt x="2150" y="11055"/>
                  </a:lnTo>
                  <a:lnTo>
                    <a:pt x="2089" y="11116"/>
                  </a:lnTo>
                  <a:lnTo>
                    <a:pt x="2181" y="11147"/>
                  </a:lnTo>
                  <a:lnTo>
                    <a:pt x="2303" y="11116"/>
                  </a:lnTo>
                  <a:lnTo>
                    <a:pt x="2426" y="11024"/>
                  </a:lnTo>
                  <a:lnTo>
                    <a:pt x="2641" y="10962"/>
                  </a:lnTo>
                  <a:lnTo>
                    <a:pt x="2641" y="11055"/>
                  </a:lnTo>
                  <a:lnTo>
                    <a:pt x="2826" y="11116"/>
                  </a:lnTo>
                  <a:lnTo>
                    <a:pt x="2672" y="11147"/>
                  </a:lnTo>
                  <a:lnTo>
                    <a:pt x="2672" y="11208"/>
                  </a:lnTo>
                  <a:lnTo>
                    <a:pt x="2918" y="11208"/>
                  </a:lnTo>
                  <a:lnTo>
                    <a:pt x="2918" y="11208"/>
                  </a:lnTo>
                  <a:lnTo>
                    <a:pt x="3040" y="11147"/>
                  </a:lnTo>
                  <a:lnTo>
                    <a:pt x="3163" y="11300"/>
                  </a:lnTo>
                  <a:lnTo>
                    <a:pt x="3255" y="11423"/>
                  </a:lnTo>
                  <a:lnTo>
                    <a:pt x="3532" y="11423"/>
                  </a:lnTo>
                  <a:lnTo>
                    <a:pt x="3593" y="11331"/>
                  </a:lnTo>
                  <a:lnTo>
                    <a:pt x="3716" y="11270"/>
                  </a:lnTo>
                  <a:lnTo>
                    <a:pt x="3870" y="11208"/>
                  </a:lnTo>
                  <a:lnTo>
                    <a:pt x="3962" y="11116"/>
                  </a:lnTo>
                  <a:lnTo>
                    <a:pt x="4084" y="11024"/>
                  </a:lnTo>
                  <a:lnTo>
                    <a:pt x="3900" y="11270"/>
                  </a:lnTo>
                  <a:lnTo>
                    <a:pt x="3685" y="11454"/>
                  </a:lnTo>
                  <a:lnTo>
                    <a:pt x="3685" y="11669"/>
                  </a:lnTo>
                  <a:lnTo>
                    <a:pt x="3562" y="11669"/>
                  </a:lnTo>
                  <a:lnTo>
                    <a:pt x="3470" y="11730"/>
                  </a:lnTo>
                  <a:lnTo>
                    <a:pt x="3348" y="11638"/>
                  </a:lnTo>
                  <a:lnTo>
                    <a:pt x="2979" y="11607"/>
                  </a:lnTo>
                  <a:lnTo>
                    <a:pt x="2764" y="11669"/>
                  </a:lnTo>
                  <a:lnTo>
                    <a:pt x="2764" y="11792"/>
                  </a:lnTo>
                  <a:lnTo>
                    <a:pt x="2641" y="11914"/>
                  </a:lnTo>
                  <a:lnTo>
                    <a:pt x="2518" y="11914"/>
                  </a:lnTo>
                  <a:lnTo>
                    <a:pt x="2488" y="12191"/>
                  </a:lnTo>
                  <a:lnTo>
                    <a:pt x="2334" y="12314"/>
                  </a:lnTo>
                  <a:lnTo>
                    <a:pt x="2303" y="12375"/>
                  </a:lnTo>
                  <a:lnTo>
                    <a:pt x="2150" y="12406"/>
                  </a:lnTo>
                  <a:lnTo>
                    <a:pt x="2119" y="12590"/>
                  </a:lnTo>
                  <a:lnTo>
                    <a:pt x="2027" y="12590"/>
                  </a:lnTo>
                  <a:lnTo>
                    <a:pt x="1996" y="12651"/>
                  </a:lnTo>
                  <a:lnTo>
                    <a:pt x="1812" y="12805"/>
                  </a:lnTo>
                  <a:lnTo>
                    <a:pt x="1720" y="12774"/>
                  </a:lnTo>
                  <a:lnTo>
                    <a:pt x="1597" y="12866"/>
                  </a:lnTo>
                  <a:lnTo>
                    <a:pt x="1597" y="12989"/>
                  </a:lnTo>
                  <a:lnTo>
                    <a:pt x="1720" y="12989"/>
                  </a:lnTo>
                  <a:lnTo>
                    <a:pt x="1720" y="12897"/>
                  </a:lnTo>
                  <a:lnTo>
                    <a:pt x="1904" y="12928"/>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8" name="Google Shape;608;p88"/>
            <p:cNvSpPr/>
            <p:nvPr/>
          </p:nvSpPr>
          <p:spPr>
            <a:xfrm>
              <a:off x="5554080" y="3113640"/>
              <a:ext cx="847077" cy="786599"/>
            </a:xfrm>
            <a:custGeom>
              <a:rect b="b" l="l" r="r" t="t"/>
              <a:pathLst>
                <a:path extrusionOk="0" h="9980" w="10748">
                  <a:moveTo>
                    <a:pt x="8690" y="5435"/>
                  </a:moveTo>
                  <a:lnTo>
                    <a:pt x="8659" y="5312"/>
                  </a:lnTo>
                  <a:lnTo>
                    <a:pt x="8567" y="5220"/>
                  </a:lnTo>
                  <a:lnTo>
                    <a:pt x="8506" y="5036"/>
                  </a:lnTo>
                  <a:lnTo>
                    <a:pt x="8414" y="4882"/>
                  </a:lnTo>
                  <a:lnTo>
                    <a:pt x="8168" y="4882"/>
                  </a:lnTo>
                  <a:lnTo>
                    <a:pt x="8045" y="4974"/>
                  </a:lnTo>
                  <a:lnTo>
                    <a:pt x="8137" y="5189"/>
                  </a:lnTo>
                  <a:lnTo>
                    <a:pt x="7922" y="5251"/>
                  </a:lnTo>
                  <a:lnTo>
                    <a:pt x="7769" y="5220"/>
                  </a:lnTo>
                  <a:lnTo>
                    <a:pt x="7738" y="5097"/>
                  </a:lnTo>
                  <a:lnTo>
                    <a:pt x="7830" y="5036"/>
                  </a:lnTo>
                  <a:lnTo>
                    <a:pt x="7922" y="5036"/>
                  </a:lnTo>
                  <a:lnTo>
                    <a:pt x="7922" y="4882"/>
                  </a:lnTo>
                  <a:lnTo>
                    <a:pt x="7953" y="4637"/>
                  </a:lnTo>
                  <a:lnTo>
                    <a:pt x="8168" y="4299"/>
                  </a:lnTo>
                  <a:lnTo>
                    <a:pt x="8291" y="4238"/>
                  </a:lnTo>
                  <a:lnTo>
                    <a:pt x="8475" y="4023"/>
                  </a:lnTo>
                  <a:lnTo>
                    <a:pt x="8629" y="3961"/>
                  </a:lnTo>
                  <a:lnTo>
                    <a:pt x="8598" y="3808"/>
                  </a:lnTo>
                  <a:lnTo>
                    <a:pt x="8414" y="3716"/>
                  </a:lnTo>
                  <a:lnTo>
                    <a:pt x="8506" y="3593"/>
                  </a:lnTo>
                  <a:lnTo>
                    <a:pt x="8721" y="3593"/>
                  </a:lnTo>
                  <a:lnTo>
                    <a:pt x="8751" y="3716"/>
                  </a:lnTo>
                  <a:lnTo>
                    <a:pt x="8905" y="3716"/>
                  </a:lnTo>
                  <a:lnTo>
                    <a:pt x="9181" y="3623"/>
                  </a:lnTo>
                  <a:lnTo>
                    <a:pt x="9089" y="3470"/>
                  </a:lnTo>
                  <a:lnTo>
                    <a:pt x="8966" y="3378"/>
                  </a:lnTo>
                  <a:lnTo>
                    <a:pt x="8966" y="3163"/>
                  </a:lnTo>
                  <a:lnTo>
                    <a:pt x="9028" y="2856"/>
                  </a:lnTo>
                  <a:lnTo>
                    <a:pt x="9151" y="2764"/>
                  </a:lnTo>
                  <a:lnTo>
                    <a:pt x="9151" y="2641"/>
                  </a:lnTo>
                  <a:lnTo>
                    <a:pt x="9243" y="2364"/>
                  </a:lnTo>
                  <a:lnTo>
                    <a:pt x="9427" y="2180"/>
                  </a:lnTo>
                  <a:lnTo>
                    <a:pt x="9273" y="2088"/>
                  </a:lnTo>
                  <a:lnTo>
                    <a:pt x="9120" y="2088"/>
                  </a:lnTo>
                  <a:lnTo>
                    <a:pt x="8905" y="1996"/>
                  </a:lnTo>
                  <a:lnTo>
                    <a:pt x="8751" y="2027"/>
                  </a:lnTo>
                  <a:lnTo>
                    <a:pt x="8659" y="1996"/>
                  </a:lnTo>
                  <a:lnTo>
                    <a:pt x="8506" y="1996"/>
                  </a:lnTo>
                  <a:lnTo>
                    <a:pt x="8383" y="2057"/>
                  </a:lnTo>
                  <a:lnTo>
                    <a:pt x="8229" y="1935"/>
                  </a:lnTo>
                  <a:lnTo>
                    <a:pt x="8229" y="1812"/>
                  </a:lnTo>
                  <a:lnTo>
                    <a:pt x="8076" y="1720"/>
                  </a:lnTo>
                  <a:lnTo>
                    <a:pt x="7953" y="1750"/>
                  </a:lnTo>
                  <a:lnTo>
                    <a:pt x="7738" y="1689"/>
                  </a:lnTo>
                  <a:lnTo>
                    <a:pt x="7646" y="1535"/>
                  </a:lnTo>
                  <a:lnTo>
                    <a:pt x="7523" y="1535"/>
                  </a:lnTo>
                  <a:lnTo>
                    <a:pt x="7462" y="1597"/>
                  </a:lnTo>
                  <a:lnTo>
                    <a:pt x="7308" y="1474"/>
                  </a:lnTo>
                  <a:lnTo>
                    <a:pt x="7124" y="1474"/>
                  </a:lnTo>
                  <a:lnTo>
                    <a:pt x="6940" y="1228"/>
                  </a:lnTo>
                  <a:lnTo>
                    <a:pt x="6848" y="1228"/>
                  </a:lnTo>
                  <a:lnTo>
                    <a:pt x="6756" y="1136"/>
                  </a:lnTo>
                  <a:lnTo>
                    <a:pt x="6663" y="1136"/>
                  </a:lnTo>
                  <a:lnTo>
                    <a:pt x="6571" y="1198"/>
                  </a:lnTo>
                  <a:lnTo>
                    <a:pt x="6418" y="1106"/>
                  </a:lnTo>
                  <a:lnTo>
                    <a:pt x="6418" y="891"/>
                  </a:lnTo>
                  <a:lnTo>
                    <a:pt x="6295" y="829"/>
                  </a:lnTo>
                  <a:lnTo>
                    <a:pt x="6203" y="737"/>
                  </a:lnTo>
                  <a:lnTo>
                    <a:pt x="6080" y="737"/>
                  </a:lnTo>
                  <a:lnTo>
                    <a:pt x="5865" y="553"/>
                  </a:lnTo>
                  <a:lnTo>
                    <a:pt x="5834" y="430"/>
                  </a:lnTo>
                  <a:lnTo>
                    <a:pt x="5650" y="338"/>
                  </a:lnTo>
                  <a:lnTo>
                    <a:pt x="5589" y="62"/>
                  </a:lnTo>
                  <a:lnTo>
                    <a:pt x="5497" y="0"/>
                  </a:lnTo>
                  <a:lnTo>
                    <a:pt x="5497" y="31"/>
                  </a:lnTo>
                  <a:lnTo>
                    <a:pt x="5190" y="123"/>
                  </a:lnTo>
                  <a:lnTo>
                    <a:pt x="5128" y="92"/>
                  </a:lnTo>
                  <a:lnTo>
                    <a:pt x="4882" y="215"/>
                  </a:lnTo>
                  <a:lnTo>
                    <a:pt x="4821" y="369"/>
                  </a:lnTo>
                  <a:lnTo>
                    <a:pt x="4852" y="584"/>
                  </a:lnTo>
                  <a:lnTo>
                    <a:pt x="4821" y="891"/>
                  </a:lnTo>
                  <a:lnTo>
                    <a:pt x="4575" y="1106"/>
                  </a:lnTo>
                  <a:lnTo>
                    <a:pt x="4575" y="1198"/>
                  </a:lnTo>
                  <a:lnTo>
                    <a:pt x="4299" y="1290"/>
                  </a:lnTo>
                  <a:lnTo>
                    <a:pt x="4176" y="1290"/>
                  </a:lnTo>
                  <a:lnTo>
                    <a:pt x="4023" y="1228"/>
                  </a:lnTo>
                  <a:lnTo>
                    <a:pt x="3716" y="1413"/>
                  </a:lnTo>
                  <a:lnTo>
                    <a:pt x="3624" y="1535"/>
                  </a:lnTo>
                  <a:lnTo>
                    <a:pt x="3685" y="1658"/>
                  </a:lnTo>
                  <a:lnTo>
                    <a:pt x="3838" y="1689"/>
                  </a:lnTo>
                  <a:lnTo>
                    <a:pt x="3654" y="1842"/>
                  </a:lnTo>
                  <a:lnTo>
                    <a:pt x="3409" y="1873"/>
                  </a:lnTo>
                  <a:lnTo>
                    <a:pt x="3071" y="1842"/>
                  </a:lnTo>
                  <a:lnTo>
                    <a:pt x="2948" y="1750"/>
                  </a:lnTo>
                  <a:lnTo>
                    <a:pt x="2825" y="1842"/>
                  </a:lnTo>
                  <a:lnTo>
                    <a:pt x="2764" y="1720"/>
                  </a:lnTo>
                  <a:lnTo>
                    <a:pt x="2672" y="1628"/>
                  </a:lnTo>
                  <a:lnTo>
                    <a:pt x="2702" y="1505"/>
                  </a:lnTo>
                  <a:lnTo>
                    <a:pt x="2580" y="1443"/>
                  </a:lnTo>
                  <a:lnTo>
                    <a:pt x="2457" y="1505"/>
                  </a:lnTo>
                  <a:lnTo>
                    <a:pt x="2242" y="1505"/>
                  </a:lnTo>
                  <a:lnTo>
                    <a:pt x="2150" y="1474"/>
                  </a:lnTo>
                  <a:lnTo>
                    <a:pt x="2211" y="1658"/>
                  </a:lnTo>
                  <a:lnTo>
                    <a:pt x="2180" y="1720"/>
                  </a:lnTo>
                  <a:lnTo>
                    <a:pt x="2457" y="1996"/>
                  </a:lnTo>
                  <a:lnTo>
                    <a:pt x="2426" y="2057"/>
                  </a:lnTo>
                  <a:lnTo>
                    <a:pt x="2457" y="2180"/>
                  </a:lnTo>
                  <a:lnTo>
                    <a:pt x="2426" y="2303"/>
                  </a:lnTo>
                  <a:lnTo>
                    <a:pt x="2518" y="2426"/>
                  </a:lnTo>
                  <a:lnTo>
                    <a:pt x="2518" y="2579"/>
                  </a:lnTo>
                  <a:lnTo>
                    <a:pt x="2242" y="2549"/>
                  </a:lnTo>
                  <a:lnTo>
                    <a:pt x="2119" y="2579"/>
                  </a:lnTo>
                  <a:lnTo>
                    <a:pt x="1996" y="2549"/>
                  </a:lnTo>
                  <a:lnTo>
                    <a:pt x="1843" y="2579"/>
                  </a:lnTo>
                  <a:lnTo>
                    <a:pt x="1781" y="2518"/>
                  </a:lnTo>
                  <a:lnTo>
                    <a:pt x="1628" y="2672"/>
                  </a:lnTo>
                  <a:lnTo>
                    <a:pt x="1382" y="2364"/>
                  </a:lnTo>
                  <a:lnTo>
                    <a:pt x="1259" y="2334"/>
                  </a:lnTo>
                  <a:lnTo>
                    <a:pt x="1044" y="2364"/>
                  </a:lnTo>
                  <a:lnTo>
                    <a:pt x="891" y="2518"/>
                  </a:lnTo>
                  <a:lnTo>
                    <a:pt x="829" y="2457"/>
                  </a:lnTo>
                  <a:lnTo>
                    <a:pt x="737" y="2549"/>
                  </a:lnTo>
                  <a:lnTo>
                    <a:pt x="645" y="2518"/>
                  </a:lnTo>
                  <a:lnTo>
                    <a:pt x="461" y="2518"/>
                  </a:lnTo>
                  <a:lnTo>
                    <a:pt x="369" y="2610"/>
                  </a:lnTo>
                  <a:lnTo>
                    <a:pt x="123" y="2610"/>
                  </a:lnTo>
                  <a:lnTo>
                    <a:pt x="0" y="2733"/>
                  </a:lnTo>
                  <a:lnTo>
                    <a:pt x="62" y="2856"/>
                  </a:lnTo>
                  <a:lnTo>
                    <a:pt x="215" y="2794"/>
                  </a:lnTo>
                  <a:lnTo>
                    <a:pt x="369" y="2856"/>
                  </a:lnTo>
                  <a:lnTo>
                    <a:pt x="399" y="2886"/>
                  </a:lnTo>
                  <a:lnTo>
                    <a:pt x="246" y="2856"/>
                  </a:lnTo>
                  <a:lnTo>
                    <a:pt x="154" y="2856"/>
                  </a:lnTo>
                  <a:lnTo>
                    <a:pt x="215" y="3040"/>
                  </a:lnTo>
                  <a:lnTo>
                    <a:pt x="246" y="2917"/>
                  </a:lnTo>
                  <a:lnTo>
                    <a:pt x="338" y="2948"/>
                  </a:lnTo>
                  <a:lnTo>
                    <a:pt x="369" y="3040"/>
                  </a:lnTo>
                  <a:lnTo>
                    <a:pt x="277" y="3101"/>
                  </a:lnTo>
                  <a:lnTo>
                    <a:pt x="123" y="3132"/>
                  </a:lnTo>
                  <a:lnTo>
                    <a:pt x="123" y="3194"/>
                  </a:lnTo>
                  <a:lnTo>
                    <a:pt x="277" y="3194"/>
                  </a:lnTo>
                  <a:lnTo>
                    <a:pt x="338" y="3378"/>
                  </a:lnTo>
                  <a:lnTo>
                    <a:pt x="307" y="3470"/>
                  </a:lnTo>
                  <a:lnTo>
                    <a:pt x="492" y="3347"/>
                  </a:lnTo>
                  <a:lnTo>
                    <a:pt x="614" y="3378"/>
                  </a:lnTo>
                  <a:lnTo>
                    <a:pt x="706" y="3378"/>
                  </a:lnTo>
                  <a:lnTo>
                    <a:pt x="983" y="3470"/>
                  </a:lnTo>
                  <a:lnTo>
                    <a:pt x="1014" y="3562"/>
                  </a:lnTo>
                  <a:lnTo>
                    <a:pt x="1136" y="3562"/>
                  </a:lnTo>
                  <a:lnTo>
                    <a:pt x="1321" y="3685"/>
                  </a:lnTo>
                  <a:lnTo>
                    <a:pt x="1443" y="3562"/>
                  </a:lnTo>
                  <a:lnTo>
                    <a:pt x="1536" y="3562"/>
                  </a:lnTo>
                  <a:lnTo>
                    <a:pt x="1505" y="3654"/>
                  </a:lnTo>
                  <a:lnTo>
                    <a:pt x="1536" y="3716"/>
                  </a:lnTo>
                  <a:lnTo>
                    <a:pt x="1689" y="3623"/>
                  </a:lnTo>
                  <a:lnTo>
                    <a:pt x="1750" y="3716"/>
                  </a:lnTo>
                  <a:lnTo>
                    <a:pt x="1689" y="3869"/>
                  </a:lnTo>
                  <a:lnTo>
                    <a:pt x="1781" y="3992"/>
                  </a:lnTo>
                  <a:lnTo>
                    <a:pt x="1873" y="3992"/>
                  </a:lnTo>
                  <a:lnTo>
                    <a:pt x="2027" y="3900"/>
                  </a:lnTo>
                  <a:lnTo>
                    <a:pt x="2211" y="3900"/>
                  </a:lnTo>
                  <a:lnTo>
                    <a:pt x="2303" y="4053"/>
                  </a:lnTo>
                  <a:lnTo>
                    <a:pt x="2180" y="3992"/>
                  </a:lnTo>
                  <a:lnTo>
                    <a:pt x="2027" y="3992"/>
                  </a:lnTo>
                  <a:lnTo>
                    <a:pt x="1935" y="4115"/>
                  </a:lnTo>
                  <a:lnTo>
                    <a:pt x="2027" y="4145"/>
                  </a:lnTo>
                  <a:lnTo>
                    <a:pt x="2058" y="4299"/>
                  </a:lnTo>
                  <a:lnTo>
                    <a:pt x="1965" y="4452"/>
                  </a:lnTo>
                  <a:lnTo>
                    <a:pt x="1996" y="4545"/>
                  </a:lnTo>
                  <a:lnTo>
                    <a:pt x="2150" y="4575"/>
                  </a:lnTo>
                  <a:lnTo>
                    <a:pt x="2334" y="4821"/>
                  </a:lnTo>
                  <a:lnTo>
                    <a:pt x="2549" y="4852"/>
                  </a:lnTo>
                  <a:lnTo>
                    <a:pt x="2733" y="4974"/>
                  </a:lnTo>
                  <a:lnTo>
                    <a:pt x="2733" y="5128"/>
                  </a:lnTo>
                  <a:lnTo>
                    <a:pt x="2825" y="5220"/>
                  </a:lnTo>
                  <a:lnTo>
                    <a:pt x="2764" y="5404"/>
                  </a:lnTo>
                  <a:lnTo>
                    <a:pt x="2702" y="5404"/>
                  </a:lnTo>
                  <a:lnTo>
                    <a:pt x="2672" y="5558"/>
                  </a:lnTo>
                  <a:lnTo>
                    <a:pt x="2825" y="5589"/>
                  </a:lnTo>
                  <a:lnTo>
                    <a:pt x="3071" y="5773"/>
                  </a:lnTo>
                  <a:lnTo>
                    <a:pt x="3255" y="6264"/>
                  </a:lnTo>
                  <a:lnTo>
                    <a:pt x="3040" y="6049"/>
                  </a:lnTo>
                  <a:lnTo>
                    <a:pt x="2979" y="5834"/>
                  </a:lnTo>
                  <a:lnTo>
                    <a:pt x="2825" y="5773"/>
                  </a:lnTo>
                  <a:lnTo>
                    <a:pt x="2733" y="5804"/>
                  </a:lnTo>
                  <a:lnTo>
                    <a:pt x="2672" y="6233"/>
                  </a:lnTo>
                  <a:lnTo>
                    <a:pt x="2672" y="6540"/>
                  </a:lnTo>
                  <a:lnTo>
                    <a:pt x="2794" y="6602"/>
                  </a:lnTo>
                  <a:lnTo>
                    <a:pt x="2672" y="6694"/>
                  </a:lnTo>
                  <a:lnTo>
                    <a:pt x="2641" y="7247"/>
                  </a:lnTo>
                  <a:lnTo>
                    <a:pt x="2487" y="7738"/>
                  </a:lnTo>
                  <a:lnTo>
                    <a:pt x="2303" y="7861"/>
                  </a:lnTo>
                  <a:lnTo>
                    <a:pt x="2457" y="7953"/>
                  </a:lnTo>
                  <a:lnTo>
                    <a:pt x="2457" y="7984"/>
                  </a:lnTo>
                  <a:lnTo>
                    <a:pt x="2549" y="7984"/>
                  </a:lnTo>
                  <a:lnTo>
                    <a:pt x="2580" y="8168"/>
                  </a:lnTo>
                  <a:lnTo>
                    <a:pt x="2549" y="8291"/>
                  </a:lnTo>
                  <a:lnTo>
                    <a:pt x="2794" y="8260"/>
                  </a:lnTo>
                  <a:lnTo>
                    <a:pt x="3132" y="8383"/>
                  </a:lnTo>
                  <a:lnTo>
                    <a:pt x="3286" y="8567"/>
                  </a:lnTo>
                  <a:lnTo>
                    <a:pt x="3439" y="8475"/>
                  </a:lnTo>
                  <a:lnTo>
                    <a:pt x="3624" y="8659"/>
                  </a:lnTo>
                  <a:lnTo>
                    <a:pt x="3869" y="8659"/>
                  </a:lnTo>
                  <a:lnTo>
                    <a:pt x="3961" y="8721"/>
                  </a:lnTo>
                  <a:lnTo>
                    <a:pt x="4115" y="8567"/>
                  </a:lnTo>
                  <a:lnTo>
                    <a:pt x="4483" y="8567"/>
                  </a:lnTo>
                  <a:lnTo>
                    <a:pt x="4637" y="8659"/>
                  </a:lnTo>
                  <a:lnTo>
                    <a:pt x="4882" y="8628"/>
                  </a:lnTo>
                  <a:lnTo>
                    <a:pt x="5097" y="8751"/>
                  </a:lnTo>
                  <a:lnTo>
                    <a:pt x="5497" y="8721"/>
                  </a:lnTo>
                  <a:lnTo>
                    <a:pt x="5773" y="8874"/>
                  </a:lnTo>
                  <a:lnTo>
                    <a:pt x="5865" y="8936"/>
                  </a:lnTo>
                  <a:lnTo>
                    <a:pt x="5865" y="8843"/>
                  </a:lnTo>
                  <a:lnTo>
                    <a:pt x="5804" y="8598"/>
                  </a:lnTo>
                  <a:lnTo>
                    <a:pt x="5865" y="8321"/>
                  </a:lnTo>
                  <a:lnTo>
                    <a:pt x="5865" y="8199"/>
                  </a:lnTo>
                  <a:lnTo>
                    <a:pt x="6049" y="8014"/>
                  </a:lnTo>
                  <a:lnTo>
                    <a:pt x="6356" y="7707"/>
                  </a:lnTo>
                  <a:lnTo>
                    <a:pt x="6448" y="7707"/>
                  </a:lnTo>
                  <a:lnTo>
                    <a:pt x="6541" y="7769"/>
                  </a:lnTo>
                  <a:lnTo>
                    <a:pt x="6725" y="7799"/>
                  </a:lnTo>
                  <a:lnTo>
                    <a:pt x="6909" y="7922"/>
                  </a:lnTo>
                  <a:lnTo>
                    <a:pt x="7063" y="7922"/>
                  </a:lnTo>
                  <a:lnTo>
                    <a:pt x="7185" y="7830"/>
                  </a:lnTo>
                  <a:lnTo>
                    <a:pt x="7308" y="7830"/>
                  </a:lnTo>
                  <a:lnTo>
                    <a:pt x="7800" y="8137"/>
                  </a:lnTo>
                  <a:lnTo>
                    <a:pt x="7953" y="8260"/>
                  </a:lnTo>
                  <a:lnTo>
                    <a:pt x="8322" y="8260"/>
                  </a:lnTo>
                  <a:lnTo>
                    <a:pt x="8475" y="8137"/>
                  </a:lnTo>
                  <a:lnTo>
                    <a:pt x="8444" y="8045"/>
                  </a:lnTo>
                  <a:lnTo>
                    <a:pt x="8598" y="7861"/>
                  </a:lnTo>
                  <a:lnTo>
                    <a:pt x="9120" y="7492"/>
                  </a:lnTo>
                  <a:lnTo>
                    <a:pt x="9151" y="7492"/>
                  </a:lnTo>
                  <a:lnTo>
                    <a:pt x="9089" y="7308"/>
                  </a:lnTo>
                  <a:lnTo>
                    <a:pt x="9181" y="7062"/>
                  </a:lnTo>
                  <a:lnTo>
                    <a:pt x="8905" y="7062"/>
                  </a:lnTo>
                  <a:lnTo>
                    <a:pt x="8659" y="6878"/>
                  </a:lnTo>
                  <a:lnTo>
                    <a:pt x="8598" y="6448"/>
                  </a:lnTo>
                  <a:lnTo>
                    <a:pt x="8414" y="6233"/>
                  </a:lnTo>
                  <a:lnTo>
                    <a:pt x="8536" y="6111"/>
                  </a:lnTo>
                  <a:lnTo>
                    <a:pt x="8721" y="6080"/>
                  </a:lnTo>
                  <a:lnTo>
                    <a:pt x="8751" y="5804"/>
                  </a:lnTo>
                  <a:lnTo>
                    <a:pt x="8598" y="5650"/>
                  </a:lnTo>
                  <a:lnTo>
                    <a:pt x="8598" y="5466"/>
                  </a:lnTo>
                  <a:lnTo>
                    <a:pt x="8659" y="5374"/>
                  </a:lnTo>
                  <a:close/>
                  <a:moveTo>
                    <a:pt x="10410" y="9980"/>
                  </a:moveTo>
                  <a:lnTo>
                    <a:pt x="10164" y="9887"/>
                  </a:lnTo>
                  <a:lnTo>
                    <a:pt x="10102" y="9795"/>
                  </a:lnTo>
                  <a:lnTo>
                    <a:pt x="10164" y="9734"/>
                  </a:lnTo>
                  <a:lnTo>
                    <a:pt x="10225" y="9734"/>
                  </a:lnTo>
                  <a:lnTo>
                    <a:pt x="10195" y="9642"/>
                  </a:lnTo>
                  <a:lnTo>
                    <a:pt x="10133" y="9642"/>
                  </a:lnTo>
                  <a:lnTo>
                    <a:pt x="10133" y="9519"/>
                  </a:lnTo>
                  <a:lnTo>
                    <a:pt x="10010" y="9458"/>
                  </a:lnTo>
                  <a:lnTo>
                    <a:pt x="9980" y="9396"/>
                  </a:lnTo>
                  <a:lnTo>
                    <a:pt x="10041" y="9365"/>
                  </a:lnTo>
                  <a:lnTo>
                    <a:pt x="10041" y="9273"/>
                  </a:lnTo>
                  <a:lnTo>
                    <a:pt x="9918" y="9212"/>
                  </a:lnTo>
                  <a:lnTo>
                    <a:pt x="9888" y="9120"/>
                  </a:lnTo>
                  <a:lnTo>
                    <a:pt x="9980" y="9120"/>
                  </a:lnTo>
                  <a:lnTo>
                    <a:pt x="10010" y="9028"/>
                  </a:lnTo>
                  <a:lnTo>
                    <a:pt x="9918" y="8936"/>
                  </a:lnTo>
                  <a:lnTo>
                    <a:pt x="10041" y="8751"/>
                  </a:lnTo>
                  <a:lnTo>
                    <a:pt x="10287" y="8659"/>
                  </a:lnTo>
                  <a:lnTo>
                    <a:pt x="10379" y="8567"/>
                  </a:lnTo>
                  <a:lnTo>
                    <a:pt x="10471" y="8659"/>
                  </a:lnTo>
                  <a:lnTo>
                    <a:pt x="10532" y="8659"/>
                  </a:lnTo>
                  <a:lnTo>
                    <a:pt x="10563" y="8506"/>
                  </a:lnTo>
                  <a:lnTo>
                    <a:pt x="10502" y="8414"/>
                  </a:lnTo>
                  <a:lnTo>
                    <a:pt x="10532" y="8260"/>
                  </a:lnTo>
                  <a:lnTo>
                    <a:pt x="10624" y="8260"/>
                  </a:lnTo>
                  <a:lnTo>
                    <a:pt x="10655" y="8506"/>
                  </a:lnTo>
                  <a:lnTo>
                    <a:pt x="10655" y="8721"/>
                  </a:lnTo>
                  <a:lnTo>
                    <a:pt x="10747" y="9058"/>
                  </a:lnTo>
                  <a:lnTo>
                    <a:pt x="10655" y="9427"/>
                  </a:lnTo>
                  <a:lnTo>
                    <a:pt x="10655" y="9642"/>
                  </a:lnTo>
                  <a:lnTo>
                    <a:pt x="10563" y="9918"/>
                  </a:lnTo>
                  <a:close/>
                </a:path>
              </a:pathLst>
            </a:custGeom>
            <a:solidFill>
              <a:srgbClr val="858EE0"/>
            </a:solidFill>
            <a:ln>
              <a:noFill/>
            </a:ln>
          </p:spPr>
        </p:sp>
        <p:sp>
          <p:nvSpPr>
            <p:cNvPr id="609" name="Google Shape;609;p88"/>
            <p:cNvSpPr/>
            <p:nvPr/>
          </p:nvSpPr>
          <p:spPr>
            <a:xfrm>
              <a:off x="6716160" y="4331520"/>
              <a:ext cx="21600" cy="19080"/>
            </a:xfrm>
            <a:custGeom>
              <a:rect b="b" l="l" r="r" t="t"/>
              <a:pathLst>
                <a:path extrusionOk="0" h="246" w="277">
                  <a:moveTo>
                    <a:pt x="31" y="0"/>
                  </a:moveTo>
                  <a:lnTo>
                    <a:pt x="0" y="123"/>
                  </a:lnTo>
                  <a:lnTo>
                    <a:pt x="184" y="246"/>
                  </a:lnTo>
                  <a:lnTo>
                    <a:pt x="276" y="154"/>
                  </a:lnTo>
                  <a:lnTo>
                    <a:pt x="276" y="31"/>
                  </a:lnTo>
                  <a:close/>
                </a:path>
              </a:pathLst>
            </a:custGeom>
            <a:solidFill>
              <a:srgbClr val="858EE0"/>
            </a:solidFill>
            <a:ln>
              <a:noFill/>
            </a:ln>
          </p:spPr>
        </p:sp>
        <p:sp>
          <p:nvSpPr>
            <p:cNvPr id="610" name="Google Shape;610;p88"/>
            <p:cNvSpPr/>
            <p:nvPr/>
          </p:nvSpPr>
          <p:spPr>
            <a:xfrm>
              <a:off x="6217560" y="3443040"/>
              <a:ext cx="740531" cy="837356"/>
            </a:xfrm>
            <a:custGeom>
              <a:rect b="b" l="l" r="r" t="t"/>
              <a:pathLst>
                <a:path extrusionOk="0" h="10625" w="9397">
                  <a:moveTo>
                    <a:pt x="707" y="3378"/>
                  </a:moveTo>
                  <a:lnTo>
                    <a:pt x="645" y="3194"/>
                  </a:lnTo>
                  <a:lnTo>
                    <a:pt x="768" y="2948"/>
                  </a:lnTo>
                  <a:lnTo>
                    <a:pt x="492" y="2948"/>
                  </a:lnTo>
                  <a:lnTo>
                    <a:pt x="246" y="2764"/>
                  </a:lnTo>
                  <a:lnTo>
                    <a:pt x="185" y="2334"/>
                  </a:lnTo>
                  <a:lnTo>
                    <a:pt x="1" y="2119"/>
                  </a:lnTo>
                  <a:lnTo>
                    <a:pt x="123" y="1996"/>
                  </a:lnTo>
                  <a:lnTo>
                    <a:pt x="308" y="1965"/>
                  </a:lnTo>
                  <a:lnTo>
                    <a:pt x="338" y="1689"/>
                  </a:lnTo>
                  <a:lnTo>
                    <a:pt x="185" y="1566"/>
                  </a:lnTo>
                  <a:lnTo>
                    <a:pt x="185" y="1351"/>
                  </a:lnTo>
                  <a:lnTo>
                    <a:pt x="246" y="1259"/>
                  </a:lnTo>
                  <a:lnTo>
                    <a:pt x="431" y="1351"/>
                  </a:lnTo>
                  <a:lnTo>
                    <a:pt x="768" y="1106"/>
                  </a:lnTo>
                  <a:lnTo>
                    <a:pt x="983" y="1198"/>
                  </a:lnTo>
                  <a:lnTo>
                    <a:pt x="1260" y="676"/>
                  </a:lnTo>
                  <a:lnTo>
                    <a:pt x="1475" y="798"/>
                  </a:lnTo>
                  <a:lnTo>
                    <a:pt x="1444" y="983"/>
                  </a:lnTo>
                  <a:lnTo>
                    <a:pt x="1689" y="1136"/>
                  </a:lnTo>
                  <a:lnTo>
                    <a:pt x="1782" y="1290"/>
                  </a:lnTo>
                  <a:lnTo>
                    <a:pt x="1966" y="983"/>
                  </a:lnTo>
                  <a:lnTo>
                    <a:pt x="1966" y="768"/>
                  </a:lnTo>
                  <a:lnTo>
                    <a:pt x="2304" y="860"/>
                  </a:lnTo>
                  <a:lnTo>
                    <a:pt x="2457" y="860"/>
                  </a:lnTo>
                  <a:lnTo>
                    <a:pt x="2580" y="983"/>
                  </a:lnTo>
                  <a:lnTo>
                    <a:pt x="2641" y="676"/>
                  </a:lnTo>
                  <a:lnTo>
                    <a:pt x="2948" y="584"/>
                  </a:lnTo>
                  <a:lnTo>
                    <a:pt x="2856" y="338"/>
                  </a:lnTo>
                  <a:lnTo>
                    <a:pt x="3041" y="123"/>
                  </a:lnTo>
                  <a:lnTo>
                    <a:pt x="3317" y="246"/>
                  </a:lnTo>
                  <a:lnTo>
                    <a:pt x="3747" y="0"/>
                  </a:lnTo>
                  <a:lnTo>
                    <a:pt x="3931" y="62"/>
                  </a:lnTo>
                  <a:lnTo>
                    <a:pt x="4207" y="31"/>
                  </a:lnTo>
                  <a:lnTo>
                    <a:pt x="4177" y="184"/>
                  </a:lnTo>
                  <a:lnTo>
                    <a:pt x="4576" y="430"/>
                  </a:lnTo>
                  <a:lnTo>
                    <a:pt x="5098" y="522"/>
                  </a:lnTo>
                  <a:lnTo>
                    <a:pt x="5374" y="491"/>
                  </a:lnTo>
                  <a:lnTo>
                    <a:pt x="5466" y="614"/>
                  </a:lnTo>
                  <a:lnTo>
                    <a:pt x="5282" y="891"/>
                  </a:lnTo>
                  <a:lnTo>
                    <a:pt x="5343" y="1013"/>
                  </a:lnTo>
                  <a:lnTo>
                    <a:pt x="5251" y="1198"/>
                  </a:lnTo>
                  <a:lnTo>
                    <a:pt x="5282" y="1474"/>
                  </a:lnTo>
                  <a:lnTo>
                    <a:pt x="5098" y="1413"/>
                  </a:lnTo>
                  <a:lnTo>
                    <a:pt x="4975" y="1474"/>
                  </a:lnTo>
                  <a:lnTo>
                    <a:pt x="4852" y="1597"/>
                  </a:lnTo>
                  <a:lnTo>
                    <a:pt x="4699" y="1597"/>
                  </a:lnTo>
                  <a:lnTo>
                    <a:pt x="4514" y="1750"/>
                  </a:lnTo>
                  <a:lnTo>
                    <a:pt x="4330" y="1781"/>
                  </a:lnTo>
                  <a:lnTo>
                    <a:pt x="4269" y="1904"/>
                  </a:lnTo>
                  <a:lnTo>
                    <a:pt x="4361" y="2057"/>
                  </a:lnTo>
                  <a:lnTo>
                    <a:pt x="4484" y="2211"/>
                  </a:lnTo>
                  <a:lnTo>
                    <a:pt x="4361" y="2395"/>
                  </a:lnTo>
                  <a:lnTo>
                    <a:pt x="4269" y="2457"/>
                  </a:lnTo>
                  <a:lnTo>
                    <a:pt x="4361" y="2672"/>
                  </a:lnTo>
                  <a:lnTo>
                    <a:pt x="4392" y="2917"/>
                  </a:lnTo>
                  <a:lnTo>
                    <a:pt x="4484" y="3040"/>
                  </a:lnTo>
                  <a:lnTo>
                    <a:pt x="4852" y="3224"/>
                  </a:lnTo>
                  <a:lnTo>
                    <a:pt x="5036" y="3347"/>
                  </a:lnTo>
                  <a:lnTo>
                    <a:pt x="5129" y="3470"/>
                  </a:lnTo>
                  <a:lnTo>
                    <a:pt x="5681" y="4023"/>
                  </a:lnTo>
                  <a:lnTo>
                    <a:pt x="5681" y="4145"/>
                  </a:lnTo>
                  <a:lnTo>
                    <a:pt x="5743" y="4207"/>
                  </a:lnTo>
                  <a:lnTo>
                    <a:pt x="5743" y="4360"/>
                  </a:lnTo>
                  <a:lnTo>
                    <a:pt x="5865" y="4514"/>
                  </a:lnTo>
                  <a:lnTo>
                    <a:pt x="6019" y="4667"/>
                  </a:lnTo>
                  <a:lnTo>
                    <a:pt x="6142" y="4852"/>
                  </a:lnTo>
                  <a:lnTo>
                    <a:pt x="6357" y="5067"/>
                  </a:lnTo>
                  <a:lnTo>
                    <a:pt x="6480" y="5159"/>
                  </a:lnTo>
                  <a:lnTo>
                    <a:pt x="6633" y="5189"/>
                  </a:lnTo>
                  <a:lnTo>
                    <a:pt x="6756" y="5251"/>
                  </a:lnTo>
                  <a:lnTo>
                    <a:pt x="7063" y="5251"/>
                  </a:lnTo>
                  <a:lnTo>
                    <a:pt x="7186" y="5312"/>
                  </a:lnTo>
                  <a:lnTo>
                    <a:pt x="7401" y="5282"/>
                  </a:lnTo>
                  <a:lnTo>
                    <a:pt x="7554" y="5343"/>
                  </a:lnTo>
                  <a:lnTo>
                    <a:pt x="7524" y="5466"/>
                  </a:lnTo>
                  <a:lnTo>
                    <a:pt x="7309" y="5589"/>
                  </a:lnTo>
                  <a:lnTo>
                    <a:pt x="7309" y="5650"/>
                  </a:lnTo>
                  <a:lnTo>
                    <a:pt x="7401" y="5773"/>
                  </a:lnTo>
                  <a:lnTo>
                    <a:pt x="7554" y="5773"/>
                  </a:lnTo>
                  <a:lnTo>
                    <a:pt x="7861" y="5865"/>
                  </a:lnTo>
                  <a:lnTo>
                    <a:pt x="8537" y="6203"/>
                  </a:lnTo>
                  <a:lnTo>
                    <a:pt x="8783" y="6387"/>
                  </a:lnTo>
                  <a:lnTo>
                    <a:pt x="8936" y="6571"/>
                  </a:lnTo>
                  <a:lnTo>
                    <a:pt x="9212" y="6633"/>
                  </a:lnTo>
                  <a:lnTo>
                    <a:pt x="9335" y="6725"/>
                  </a:lnTo>
                  <a:lnTo>
                    <a:pt x="9397" y="6848"/>
                  </a:lnTo>
                  <a:lnTo>
                    <a:pt x="9397" y="7062"/>
                  </a:lnTo>
                  <a:lnTo>
                    <a:pt x="9335" y="7185"/>
                  </a:lnTo>
                  <a:lnTo>
                    <a:pt x="9335" y="7308"/>
                  </a:lnTo>
                  <a:lnTo>
                    <a:pt x="9305" y="7370"/>
                  </a:lnTo>
                  <a:lnTo>
                    <a:pt x="9305" y="7400"/>
                  </a:lnTo>
                  <a:lnTo>
                    <a:pt x="9151" y="7339"/>
                  </a:lnTo>
                  <a:lnTo>
                    <a:pt x="9028" y="7185"/>
                  </a:lnTo>
                  <a:lnTo>
                    <a:pt x="8967" y="7062"/>
                  </a:lnTo>
                  <a:lnTo>
                    <a:pt x="8998" y="6940"/>
                  </a:lnTo>
                  <a:lnTo>
                    <a:pt x="8905" y="6878"/>
                  </a:lnTo>
                  <a:lnTo>
                    <a:pt x="8660" y="6878"/>
                  </a:lnTo>
                  <a:lnTo>
                    <a:pt x="8598" y="6786"/>
                  </a:lnTo>
                  <a:lnTo>
                    <a:pt x="8414" y="6725"/>
                  </a:lnTo>
                  <a:lnTo>
                    <a:pt x="8322" y="6725"/>
                  </a:lnTo>
                  <a:lnTo>
                    <a:pt x="8230" y="6755"/>
                  </a:lnTo>
                  <a:lnTo>
                    <a:pt x="8199" y="6970"/>
                  </a:lnTo>
                  <a:lnTo>
                    <a:pt x="8076" y="7062"/>
                  </a:lnTo>
                  <a:lnTo>
                    <a:pt x="8076" y="7155"/>
                  </a:lnTo>
                  <a:lnTo>
                    <a:pt x="8076" y="7308"/>
                  </a:lnTo>
                  <a:lnTo>
                    <a:pt x="7954" y="7370"/>
                  </a:lnTo>
                  <a:lnTo>
                    <a:pt x="7954" y="7492"/>
                  </a:lnTo>
                  <a:lnTo>
                    <a:pt x="7984" y="7584"/>
                  </a:lnTo>
                  <a:lnTo>
                    <a:pt x="8138" y="7584"/>
                  </a:lnTo>
                  <a:lnTo>
                    <a:pt x="8353" y="7799"/>
                  </a:lnTo>
                  <a:lnTo>
                    <a:pt x="8414" y="7892"/>
                  </a:lnTo>
                  <a:lnTo>
                    <a:pt x="8383" y="8106"/>
                  </a:lnTo>
                  <a:lnTo>
                    <a:pt x="8414" y="8168"/>
                  </a:lnTo>
                  <a:lnTo>
                    <a:pt x="8353" y="8291"/>
                  </a:lnTo>
                  <a:lnTo>
                    <a:pt x="8230" y="8352"/>
                  </a:lnTo>
                  <a:lnTo>
                    <a:pt x="8076" y="8475"/>
                  </a:lnTo>
                  <a:lnTo>
                    <a:pt x="8076" y="8874"/>
                  </a:lnTo>
                  <a:lnTo>
                    <a:pt x="7861" y="9058"/>
                  </a:lnTo>
                  <a:lnTo>
                    <a:pt x="7831" y="9212"/>
                  </a:lnTo>
                  <a:lnTo>
                    <a:pt x="7708" y="9396"/>
                  </a:lnTo>
                  <a:lnTo>
                    <a:pt x="7462" y="9396"/>
                  </a:lnTo>
                  <a:lnTo>
                    <a:pt x="7278" y="9212"/>
                  </a:lnTo>
                  <a:lnTo>
                    <a:pt x="7278" y="9120"/>
                  </a:lnTo>
                  <a:lnTo>
                    <a:pt x="7339" y="9028"/>
                  </a:lnTo>
                  <a:lnTo>
                    <a:pt x="7431" y="8997"/>
                  </a:lnTo>
                  <a:lnTo>
                    <a:pt x="7524" y="8874"/>
                  </a:lnTo>
                  <a:lnTo>
                    <a:pt x="7554" y="8721"/>
                  </a:lnTo>
                  <a:lnTo>
                    <a:pt x="7524" y="8567"/>
                  </a:lnTo>
                  <a:lnTo>
                    <a:pt x="7585" y="8536"/>
                  </a:lnTo>
                  <a:lnTo>
                    <a:pt x="7646" y="8536"/>
                  </a:lnTo>
                  <a:lnTo>
                    <a:pt x="7739" y="8414"/>
                  </a:lnTo>
                  <a:lnTo>
                    <a:pt x="7739" y="8260"/>
                  </a:lnTo>
                  <a:lnTo>
                    <a:pt x="7646" y="8137"/>
                  </a:lnTo>
                  <a:lnTo>
                    <a:pt x="7554" y="7830"/>
                  </a:lnTo>
                  <a:lnTo>
                    <a:pt x="7493" y="7738"/>
                  </a:lnTo>
                  <a:lnTo>
                    <a:pt x="7431" y="7492"/>
                  </a:lnTo>
                  <a:lnTo>
                    <a:pt x="7370" y="7216"/>
                  </a:lnTo>
                  <a:lnTo>
                    <a:pt x="7247" y="7155"/>
                  </a:lnTo>
                  <a:lnTo>
                    <a:pt x="7155" y="7185"/>
                  </a:lnTo>
                  <a:lnTo>
                    <a:pt x="6940" y="7155"/>
                  </a:lnTo>
                  <a:lnTo>
                    <a:pt x="6879" y="7001"/>
                  </a:lnTo>
                  <a:lnTo>
                    <a:pt x="6695" y="7001"/>
                  </a:lnTo>
                  <a:lnTo>
                    <a:pt x="6633" y="6940"/>
                  </a:lnTo>
                  <a:lnTo>
                    <a:pt x="6664" y="6848"/>
                  </a:lnTo>
                  <a:lnTo>
                    <a:pt x="6695" y="6694"/>
                  </a:lnTo>
                  <a:lnTo>
                    <a:pt x="6572" y="6571"/>
                  </a:lnTo>
                  <a:lnTo>
                    <a:pt x="6418" y="6571"/>
                  </a:lnTo>
                  <a:lnTo>
                    <a:pt x="6265" y="6571"/>
                  </a:lnTo>
                  <a:lnTo>
                    <a:pt x="6265" y="6448"/>
                  </a:lnTo>
                  <a:lnTo>
                    <a:pt x="6111" y="6387"/>
                  </a:lnTo>
                  <a:lnTo>
                    <a:pt x="6019" y="6448"/>
                  </a:lnTo>
                  <a:lnTo>
                    <a:pt x="5927" y="6356"/>
                  </a:lnTo>
                  <a:lnTo>
                    <a:pt x="5743" y="6049"/>
                  </a:lnTo>
                  <a:lnTo>
                    <a:pt x="5589" y="6049"/>
                  </a:lnTo>
                  <a:lnTo>
                    <a:pt x="5405" y="5957"/>
                  </a:lnTo>
                  <a:lnTo>
                    <a:pt x="5313" y="6080"/>
                  </a:lnTo>
                  <a:lnTo>
                    <a:pt x="5159" y="6080"/>
                  </a:lnTo>
                  <a:lnTo>
                    <a:pt x="5129" y="5926"/>
                  </a:lnTo>
                  <a:lnTo>
                    <a:pt x="4975" y="5834"/>
                  </a:lnTo>
                  <a:lnTo>
                    <a:pt x="4821" y="5804"/>
                  </a:lnTo>
                  <a:lnTo>
                    <a:pt x="4514" y="5558"/>
                  </a:lnTo>
                  <a:lnTo>
                    <a:pt x="4177" y="5128"/>
                  </a:lnTo>
                  <a:lnTo>
                    <a:pt x="4054" y="5097"/>
                  </a:lnTo>
                  <a:lnTo>
                    <a:pt x="4023" y="4974"/>
                  </a:lnTo>
                  <a:lnTo>
                    <a:pt x="3870" y="4760"/>
                  </a:lnTo>
                  <a:lnTo>
                    <a:pt x="3655" y="4760"/>
                  </a:lnTo>
                  <a:lnTo>
                    <a:pt x="3624" y="4606"/>
                  </a:lnTo>
                  <a:lnTo>
                    <a:pt x="3378" y="4391"/>
                  </a:lnTo>
                  <a:lnTo>
                    <a:pt x="3255" y="4238"/>
                  </a:lnTo>
                  <a:lnTo>
                    <a:pt x="3071" y="4145"/>
                  </a:lnTo>
                  <a:lnTo>
                    <a:pt x="3071" y="3930"/>
                  </a:lnTo>
                  <a:lnTo>
                    <a:pt x="2948" y="3838"/>
                  </a:lnTo>
                  <a:lnTo>
                    <a:pt x="2948" y="3685"/>
                  </a:lnTo>
                  <a:lnTo>
                    <a:pt x="2795" y="3470"/>
                  </a:lnTo>
                  <a:lnTo>
                    <a:pt x="2733" y="3316"/>
                  </a:lnTo>
                  <a:lnTo>
                    <a:pt x="2672" y="3255"/>
                  </a:lnTo>
                  <a:lnTo>
                    <a:pt x="2611" y="3101"/>
                  </a:lnTo>
                  <a:lnTo>
                    <a:pt x="2365" y="3040"/>
                  </a:lnTo>
                  <a:lnTo>
                    <a:pt x="2211" y="2917"/>
                  </a:lnTo>
                  <a:lnTo>
                    <a:pt x="1659" y="2794"/>
                  </a:lnTo>
                  <a:lnTo>
                    <a:pt x="1229" y="3009"/>
                  </a:lnTo>
                  <a:lnTo>
                    <a:pt x="1229" y="3163"/>
                  </a:lnTo>
                  <a:lnTo>
                    <a:pt x="1075" y="3347"/>
                  </a:lnTo>
                  <a:lnTo>
                    <a:pt x="707" y="3408"/>
                  </a:lnTo>
                  <a:close/>
                  <a:moveTo>
                    <a:pt x="1321" y="6172"/>
                  </a:moveTo>
                  <a:lnTo>
                    <a:pt x="1352" y="6172"/>
                  </a:lnTo>
                  <a:lnTo>
                    <a:pt x="1352" y="6080"/>
                  </a:lnTo>
                  <a:lnTo>
                    <a:pt x="1444" y="6018"/>
                  </a:lnTo>
                  <a:lnTo>
                    <a:pt x="1352" y="5957"/>
                  </a:lnTo>
                  <a:lnTo>
                    <a:pt x="1321" y="6049"/>
                  </a:lnTo>
                  <a:lnTo>
                    <a:pt x="1290" y="6080"/>
                  </a:lnTo>
                  <a:lnTo>
                    <a:pt x="1290" y="6172"/>
                  </a:lnTo>
                  <a:close/>
                  <a:moveTo>
                    <a:pt x="3409" y="4821"/>
                  </a:moveTo>
                  <a:lnTo>
                    <a:pt x="3501" y="4852"/>
                  </a:lnTo>
                  <a:lnTo>
                    <a:pt x="3470" y="4790"/>
                  </a:lnTo>
                  <a:close/>
                  <a:moveTo>
                    <a:pt x="2764" y="4360"/>
                  </a:moveTo>
                  <a:lnTo>
                    <a:pt x="2672" y="4422"/>
                  </a:lnTo>
                  <a:lnTo>
                    <a:pt x="2764" y="4452"/>
                  </a:lnTo>
                  <a:lnTo>
                    <a:pt x="2948" y="4391"/>
                  </a:lnTo>
                  <a:lnTo>
                    <a:pt x="3071" y="4391"/>
                  </a:lnTo>
                  <a:lnTo>
                    <a:pt x="3071" y="4299"/>
                  </a:lnTo>
                  <a:lnTo>
                    <a:pt x="3010" y="4207"/>
                  </a:lnTo>
                  <a:lnTo>
                    <a:pt x="2948" y="4268"/>
                  </a:lnTo>
                  <a:lnTo>
                    <a:pt x="2764" y="4330"/>
                  </a:lnTo>
                  <a:close/>
                  <a:moveTo>
                    <a:pt x="1751" y="8383"/>
                  </a:moveTo>
                  <a:lnTo>
                    <a:pt x="1812" y="8352"/>
                  </a:lnTo>
                  <a:lnTo>
                    <a:pt x="1874" y="8383"/>
                  </a:lnTo>
                  <a:lnTo>
                    <a:pt x="1997" y="8352"/>
                  </a:lnTo>
                  <a:lnTo>
                    <a:pt x="1997" y="8137"/>
                  </a:lnTo>
                  <a:lnTo>
                    <a:pt x="2058" y="8045"/>
                  </a:lnTo>
                  <a:lnTo>
                    <a:pt x="2211" y="8045"/>
                  </a:lnTo>
                  <a:lnTo>
                    <a:pt x="2304" y="8137"/>
                  </a:lnTo>
                  <a:lnTo>
                    <a:pt x="2426" y="8137"/>
                  </a:lnTo>
                  <a:lnTo>
                    <a:pt x="2488" y="8014"/>
                  </a:lnTo>
                  <a:lnTo>
                    <a:pt x="2488" y="7707"/>
                  </a:lnTo>
                  <a:lnTo>
                    <a:pt x="2519" y="7615"/>
                  </a:lnTo>
                  <a:lnTo>
                    <a:pt x="2457" y="7308"/>
                  </a:lnTo>
                  <a:lnTo>
                    <a:pt x="2519" y="7001"/>
                  </a:lnTo>
                  <a:lnTo>
                    <a:pt x="2334" y="6817"/>
                  </a:lnTo>
                  <a:lnTo>
                    <a:pt x="2488" y="6694"/>
                  </a:lnTo>
                  <a:lnTo>
                    <a:pt x="2519" y="6571"/>
                  </a:lnTo>
                  <a:lnTo>
                    <a:pt x="2488" y="6356"/>
                  </a:lnTo>
                  <a:lnTo>
                    <a:pt x="2365" y="6264"/>
                  </a:lnTo>
                  <a:lnTo>
                    <a:pt x="2273" y="6018"/>
                  </a:lnTo>
                  <a:lnTo>
                    <a:pt x="2181" y="6080"/>
                  </a:lnTo>
                  <a:lnTo>
                    <a:pt x="2058" y="5988"/>
                  </a:lnTo>
                  <a:lnTo>
                    <a:pt x="1935" y="5988"/>
                  </a:lnTo>
                  <a:lnTo>
                    <a:pt x="1628" y="6356"/>
                  </a:lnTo>
                  <a:lnTo>
                    <a:pt x="1505" y="6356"/>
                  </a:lnTo>
                  <a:lnTo>
                    <a:pt x="1321" y="6233"/>
                  </a:lnTo>
                  <a:lnTo>
                    <a:pt x="1321" y="6418"/>
                  </a:lnTo>
                  <a:lnTo>
                    <a:pt x="1290" y="6540"/>
                  </a:lnTo>
                  <a:lnTo>
                    <a:pt x="1413" y="6663"/>
                  </a:lnTo>
                  <a:lnTo>
                    <a:pt x="1444" y="6786"/>
                  </a:lnTo>
                  <a:lnTo>
                    <a:pt x="1536" y="6878"/>
                  </a:lnTo>
                  <a:lnTo>
                    <a:pt x="1536" y="7062"/>
                  </a:lnTo>
                  <a:lnTo>
                    <a:pt x="1413" y="7216"/>
                  </a:lnTo>
                  <a:lnTo>
                    <a:pt x="1475" y="7308"/>
                  </a:lnTo>
                  <a:lnTo>
                    <a:pt x="1628" y="7308"/>
                  </a:lnTo>
                  <a:lnTo>
                    <a:pt x="1628" y="7370"/>
                  </a:lnTo>
                  <a:lnTo>
                    <a:pt x="1536" y="7492"/>
                  </a:lnTo>
                  <a:lnTo>
                    <a:pt x="1475" y="7769"/>
                  </a:lnTo>
                  <a:lnTo>
                    <a:pt x="1536" y="7892"/>
                  </a:lnTo>
                  <a:lnTo>
                    <a:pt x="1628" y="8229"/>
                  </a:lnTo>
                  <a:lnTo>
                    <a:pt x="1751" y="8352"/>
                  </a:lnTo>
                  <a:close/>
                  <a:moveTo>
                    <a:pt x="6971" y="10563"/>
                  </a:moveTo>
                  <a:lnTo>
                    <a:pt x="6971" y="10348"/>
                  </a:lnTo>
                  <a:lnTo>
                    <a:pt x="7032" y="10256"/>
                  </a:lnTo>
                  <a:lnTo>
                    <a:pt x="7002" y="10072"/>
                  </a:lnTo>
                  <a:lnTo>
                    <a:pt x="6848" y="9857"/>
                  </a:lnTo>
                  <a:lnTo>
                    <a:pt x="7002" y="9488"/>
                  </a:lnTo>
                  <a:lnTo>
                    <a:pt x="7155" y="9335"/>
                  </a:lnTo>
                  <a:lnTo>
                    <a:pt x="7186" y="9120"/>
                  </a:lnTo>
                  <a:lnTo>
                    <a:pt x="7063" y="8966"/>
                  </a:lnTo>
                  <a:lnTo>
                    <a:pt x="6848" y="9181"/>
                  </a:lnTo>
                  <a:lnTo>
                    <a:pt x="6756" y="9181"/>
                  </a:lnTo>
                  <a:lnTo>
                    <a:pt x="6572" y="9089"/>
                  </a:lnTo>
                  <a:lnTo>
                    <a:pt x="6418" y="9273"/>
                  </a:lnTo>
                  <a:lnTo>
                    <a:pt x="6019" y="9243"/>
                  </a:lnTo>
                  <a:lnTo>
                    <a:pt x="5712" y="9335"/>
                  </a:lnTo>
                  <a:lnTo>
                    <a:pt x="5497" y="9304"/>
                  </a:lnTo>
                  <a:lnTo>
                    <a:pt x="5343" y="9181"/>
                  </a:lnTo>
                  <a:lnTo>
                    <a:pt x="5159" y="9212"/>
                  </a:lnTo>
                  <a:lnTo>
                    <a:pt x="5067" y="9273"/>
                  </a:lnTo>
                  <a:lnTo>
                    <a:pt x="5006" y="9212"/>
                  </a:lnTo>
                  <a:lnTo>
                    <a:pt x="4821" y="9304"/>
                  </a:lnTo>
                  <a:lnTo>
                    <a:pt x="4791" y="9580"/>
                  </a:lnTo>
                  <a:lnTo>
                    <a:pt x="4944" y="9734"/>
                  </a:lnTo>
                  <a:lnTo>
                    <a:pt x="5129" y="9703"/>
                  </a:lnTo>
                  <a:lnTo>
                    <a:pt x="5436" y="9918"/>
                  </a:lnTo>
                  <a:lnTo>
                    <a:pt x="5620" y="9949"/>
                  </a:lnTo>
                  <a:lnTo>
                    <a:pt x="5773" y="10133"/>
                  </a:lnTo>
                  <a:lnTo>
                    <a:pt x="6142" y="10256"/>
                  </a:lnTo>
                  <a:lnTo>
                    <a:pt x="6234" y="10225"/>
                  </a:lnTo>
                  <a:lnTo>
                    <a:pt x="6387" y="10348"/>
                  </a:lnTo>
                  <a:lnTo>
                    <a:pt x="6418" y="10471"/>
                  </a:lnTo>
                  <a:lnTo>
                    <a:pt x="6817" y="10624"/>
                  </a:lnTo>
                  <a:close/>
                </a:path>
              </a:pathLst>
            </a:custGeom>
            <a:solidFill>
              <a:srgbClr val="858EE0"/>
            </a:solidFill>
            <a:ln>
              <a:noFill/>
            </a:ln>
          </p:spPr>
        </p:sp>
        <p:sp>
          <p:nvSpPr>
            <p:cNvPr id="611" name="Google Shape;611;p88"/>
            <p:cNvSpPr/>
            <p:nvPr/>
          </p:nvSpPr>
          <p:spPr>
            <a:xfrm>
              <a:off x="5275800" y="3714120"/>
              <a:ext cx="805681" cy="604794"/>
            </a:xfrm>
            <a:custGeom>
              <a:rect b="b" l="l" r="r" t="t"/>
              <a:pathLst>
                <a:path extrusionOk="0" h="7677" w="10226">
                  <a:moveTo>
                    <a:pt x="5803" y="338"/>
                  </a:moveTo>
                  <a:lnTo>
                    <a:pt x="5957" y="399"/>
                  </a:lnTo>
                  <a:lnTo>
                    <a:pt x="5957" y="461"/>
                  </a:lnTo>
                  <a:lnTo>
                    <a:pt x="6049" y="461"/>
                  </a:lnTo>
                  <a:lnTo>
                    <a:pt x="6080" y="614"/>
                  </a:lnTo>
                  <a:lnTo>
                    <a:pt x="6049" y="737"/>
                  </a:lnTo>
                  <a:lnTo>
                    <a:pt x="6295" y="706"/>
                  </a:lnTo>
                  <a:lnTo>
                    <a:pt x="6633" y="860"/>
                  </a:lnTo>
                  <a:lnTo>
                    <a:pt x="6786" y="1013"/>
                  </a:lnTo>
                  <a:lnTo>
                    <a:pt x="6940" y="952"/>
                  </a:lnTo>
                  <a:lnTo>
                    <a:pt x="7124" y="1136"/>
                  </a:lnTo>
                  <a:lnTo>
                    <a:pt x="7369" y="1136"/>
                  </a:lnTo>
                  <a:lnTo>
                    <a:pt x="7462" y="1198"/>
                  </a:lnTo>
                  <a:lnTo>
                    <a:pt x="7615" y="1044"/>
                  </a:lnTo>
                  <a:lnTo>
                    <a:pt x="8014" y="1044"/>
                  </a:lnTo>
                  <a:lnTo>
                    <a:pt x="8137" y="1106"/>
                  </a:lnTo>
                  <a:lnTo>
                    <a:pt x="8383" y="1106"/>
                  </a:lnTo>
                  <a:lnTo>
                    <a:pt x="8598" y="1228"/>
                  </a:lnTo>
                  <a:lnTo>
                    <a:pt x="8997" y="1198"/>
                  </a:lnTo>
                  <a:lnTo>
                    <a:pt x="9273" y="1351"/>
                  </a:lnTo>
                  <a:lnTo>
                    <a:pt x="9365" y="1382"/>
                  </a:lnTo>
                  <a:lnTo>
                    <a:pt x="9365" y="1474"/>
                  </a:lnTo>
                  <a:lnTo>
                    <a:pt x="9243" y="1566"/>
                  </a:lnTo>
                  <a:lnTo>
                    <a:pt x="9304" y="1843"/>
                  </a:lnTo>
                  <a:lnTo>
                    <a:pt x="9273" y="2027"/>
                  </a:lnTo>
                  <a:lnTo>
                    <a:pt x="9181" y="2180"/>
                  </a:lnTo>
                  <a:lnTo>
                    <a:pt x="8874" y="2365"/>
                  </a:lnTo>
                  <a:cubicBezTo>
                    <a:pt x="8874" y="2365"/>
                    <a:pt x="8751" y="2549"/>
                    <a:pt x="8721" y="2549"/>
                  </a:cubicBezTo>
                  <a:lnTo>
                    <a:pt x="8475" y="2672"/>
                  </a:lnTo>
                  <a:lnTo>
                    <a:pt x="8137" y="2672"/>
                  </a:lnTo>
                  <a:lnTo>
                    <a:pt x="7953" y="2794"/>
                  </a:lnTo>
                  <a:lnTo>
                    <a:pt x="7769" y="2917"/>
                  </a:lnTo>
                  <a:lnTo>
                    <a:pt x="7861" y="2979"/>
                  </a:lnTo>
                  <a:lnTo>
                    <a:pt x="7799" y="3163"/>
                  </a:lnTo>
                  <a:lnTo>
                    <a:pt x="7677" y="3255"/>
                  </a:lnTo>
                  <a:lnTo>
                    <a:pt x="7677" y="3255"/>
                  </a:lnTo>
                  <a:lnTo>
                    <a:pt x="7707" y="3224"/>
                  </a:lnTo>
                  <a:lnTo>
                    <a:pt x="7615" y="3194"/>
                  </a:lnTo>
                  <a:lnTo>
                    <a:pt x="7369" y="3593"/>
                  </a:lnTo>
                  <a:lnTo>
                    <a:pt x="7216" y="3685"/>
                  </a:lnTo>
                  <a:lnTo>
                    <a:pt x="6878" y="4207"/>
                  </a:lnTo>
                  <a:lnTo>
                    <a:pt x="6786" y="4330"/>
                  </a:lnTo>
                  <a:lnTo>
                    <a:pt x="6940" y="4575"/>
                  </a:lnTo>
                  <a:lnTo>
                    <a:pt x="6970" y="4729"/>
                  </a:lnTo>
                  <a:lnTo>
                    <a:pt x="7093" y="4790"/>
                  </a:lnTo>
                  <a:lnTo>
                    <a:pt x="7308" y="5067"/>
                  </a:lnTo>
                  <a:lnTo>
                    <a:pt x="7124" y="5251"/>
                  </a:lnTo>
                  <a:lnTo>
                    <a:pt x="6847" y="5312"/>
                  </a:lnTo>
                  <a:lnTo>
                    <a:pt x="6847" y="5496"/>
                  </a:lnTo>
                  <a:lnTo>
                    <a:pt x="6571" y="5896"/>
                  </a:lnTo>
                  <a:lnTo>
                    <a:pt x="6540" y="6141"/>
                  </a:lnTo>
                  <a:lnTo>
                    <a:pt x="6633" y="6203"/>
                  </a:lnTo>
                  <a:lnTo>
                    <a:pt x="6540" y="6326"/>
                  </a:lnTo>
                  <a:lnTo>
                    <a:pt x="6264" y="6326"/>
                  </a:lnTo>
                  <a:lnTo>
                    <a:pt x="5773" y="6540"/>
                  </a:lnTo>
                  <a:lnTo>
                    <a:pt x="5773" y="6725"/>
                  </a:lnTo>
                  <a:lnTo>
                    <a:pt x="5589" y="7032"/>
                  </a:lnTo>
                  <a:lnTo>
                    <a:pt x="5404" y="6940"/>
                  </a:lnTo>
                  <a:lnTo>
                    <a:pt x="5251" y="6817"/>
                  </a:lnTo>
                  <a:lnTo>
                    <a:pt x="5159" y="6970"/>
                  </a:lnTo>
                  <a:lnTo>
                    <a:pt x="5036" y="7062"/>
                  </a:lnTo>
                  <a:lnTo>
                    <a:pt x="4882" y="6970"/>
                  </a:lnTo>
                  <a:lnTo>
                    <a:pt x="4759" y="6970"/>
                  </a:lnTo>
                  <a:lnTo>
                    <a:pt x="4698" y="7032"/>
                  </a:lnTo>
                  <a:lnTo>
                    <a:pt x="4483" y="7001"/>
                  </a:lnTo>
                  <a:lnTo>
                    <a:pt x="4145" y="6909"/>
                  </a:lnTo>
                  <a:lnTo>
                    <a:pt x="3992" y="7001"/>
                  </a:lnTo>
                  <a:lnTo>
                    <a:pt x="3715" y="7032"/>
                  </a:lnTo>
                  <a:lnTo>
                    <a:pt x="3439" y="7277"/>
                  </a:lnTo>
                  <a:lnTo>
                    <a:pt x="3132" y="7308"/>
                  </a:lnTo>
                  <a:lnTo>
                    <a:pt x="3009" y="7431"/>
                  </a:lnTo>
                  <a:lnTo>
                    <a:pt x="3009" y="7554"/>
                  </a:lnTo>
                  <a:lnTo>
                    <a:pt x="2764" y="7677"/>
                  </a:lnTo>
                  <a:lnTo>
                    <a:pt x="2518" y="7646"/>
                  </a:lnTo>
                  <a:lnTo>
                    <a:pt x="2242" y="7370"/>
                  </a:lnTo>
                  <a:lnTo>
                    <a:pt x="2088" y="7001"/>
                  </a:lnTo>
                  <a:lnTo>
                    <a:pt x="2119" y="6940"/>
                  </a:lnTo>
                  <a:lnTo>
                    <a:pt x="1781" y="6602"/>
                  </a:lnTo>
                  <a:lnTo>
                    <a:pt x="1535" y="6602"/>
                  </a:lnTo>
                  <a:lnTo>
                    <a:pt x="1382" y="6540"/>
                  </a:lnTo>
                  <a:lnTo>
                    <a:pt x="1382" y="6356"/>
                  </a:lnTo>
                  <a:lnTo>
                    <a:pt x="1290" y="6172"/>
                  </a:lnTo>
                  <a:lnTo>
                    <a:pt x="1474" y="5804"/>
                  </a:lnTo>
                  <a:lnTo>
                    <a:pt x="1658" y="5650"/>
                  </a:lnTo>
                  <a:lnTo>
                    <a:pt x="1689" y="5496"/>
                  </a:lnTo>
                  <a:lnTo>
                    <a:pt x="1505" y="5496"/>
                  </a:lnTo>
                  <a:lnTo>
                    <a:pt x="1382" y="5251"/>
                  </a:lnTo>
                  <a:lnTo>
                    <a:pt x="1658" y="4975"/>
                  </a:lnTo>
                  <a:lnTo>
                    <a:pt x="1658" y="4637"/>
                  </a:lnTo>
                  <a:lnTo>
                    <a:pt x="1474" y="4545"/>
                  </a:lnTo>
                  <a:lnTo>
                    <a:pt x="1259" y="4115"/>
                  </a:lnTo>
                  <a:lnTo>
                    <a:pt x="1443" y="4084"/>
                  </a:lnTo>
                  <a:lnTo>
                    <a:pt x="1597" y="4115"/>
                  </a:lnTo>
                  <a:lnTo>
                    <a:pt x="1812" y="3808"/>
                  </a:lnTo>
                  <a:lnTo>
                    <a:pt x="1658" y="3654"/>
                  </a:lnTo>
                  <a:lnTo>
                    <a:pt x="1842" y="3470"/>
                  </a:lnTo>
                  <a:lnTo>
                    <a:pt x="1873" y="2948"/>
                  </a:lnTo>
                  <a:lnTo>
                    <a:pt x="1842" y="2733"/>
                  </a:lnTo>
                  <a:lnTo>
                    <a:pt x="2149" y="2457"/>
                  </a:lnTo>
                  <a:lnTo>
                    <a:pt x="2272" y="2457"/>
                  </a:lnTo>
                  <a:lnTo>
                    <a:pt x="2303" y="2272"/>
                  </a:lnTo>
                  <a:lnTo>
                    <a:pt x="2149" y="2027"/>
                  </a:lnTo>
                  <a:lnTo>
                    <a:pt x="2119" y="1843"/>
                  </a:lnTo>
                  <a:lnTo>
                    <a:pt x="1750" y="1781"/>
                  </a:lnTo>
                  <a:lnTo>
                    <a:pt x="1597" y="1935"/>
                  </a:lnTo>
                  <a:lnTo>
                    <a:pt x="1136" y="1843"/>
                  </a:lnTo>
                  <a:lnTo>
                    <a:pt x="860" y="1996"/>
                  </a:lnTo>
                  <a:lnTo>
                    <a:pt x="798" y="1873"/>
                  </a:lnTo>
                  <a:lnTo>
                    <a:pt x="798" y="1689"/>
                  </a:lnTo>
                  <a:lnTo>
                    <a:pt x="676" y="1658"/>
                  </a:lnTo>
                  <a:lnTo>
                    <a:pt x="276" y="1720"/>
                  </a:lnTo>
                  <a:lnTo>
                    <a:pt x="276" y="1658"/>
                  </a:lnTo>
                  <a:lnTo>
                    <a:pt x="491" y="1505"/>
                  </a:lnTo>
                  <a:lnTo>
                    <a:pt x="338" y="1474"/>
                  </a:lnTo>
                  <a:lnTo>
                    <a:pt x="430" y="1382"/>
                  </a:lnTo>
                  <a:lnTo>
                    <a:pt x="368" y="1321"/>
                  </a:lnTo>
                  <a:lnTo>
                    <a:pt x="399" y="1136"/>
                  </a:lnTo>
                  <a:lnTo>
                    <a:pt x="276" y="1259"/>
                  </a:lnTo>
                  <a:lnTo>
                    <a:pt x="215" y="1228"/>
                  </a:lnTo>
                  <a:lnTo>
                    <a:pt x="246" y="1013"/>
                  </a:lnTo>
                  <a:lnTo>
                    <a:pt x="184" y="983"/>
                  </a:lnTo>
                  <a:lnTo>
                    <a:pt x="184" y="891"/>
                  </a:lnTo>
                  <a:lnTo>
                    <a:pt x="92" y="921"/>
                  </a:lnTo>
                  <a:lnTo>
                    <a:pt x="0" y="737"/>
                  </a:lnTo>
                  <a:lnTo>
                    <a:pt x="92" y="553"/>
                  </a:lnTo>
                  <a:lnTo>
                    <a:pt x="399" y="461"/>
                  </a:lnTo>
                  <a:lnTo>
                    <a:pt x="522" y="491"/>
                  </a:lnTo>
                  <a:lnTo>
                    <a:pt x="768" y="461"/>
                  </a:lnTo>
                  <a:lnTo>
                    <a:pt x="890" y="369"/>
                  </a:lnTo>
                  <a:lnTo>
                    <a:pt x="798" y="307"/>
                  </a:lnTo>
                  <a:lnTo>
                    <a:pt x="798" y="184"/>
                  </a:lnTo>
                  <a:lnTo>
                    <a:pt x="1075" y="31"/>
                  </a:lnTo>
                  <a:lnTo>
                    <a:pt x="1136" y="92"/>
                  </a:lnTo>
                  <a:lnTo>
                    <a:pt x="1259" y="0"/>
                  </a:lnTo>
                  <a:lnTo>
                    <a:pt x="1474" y="31"/>
                  </a:lnTo>
                  <a:lnTo>
                    <a:pt x="1627" y="246"/>
                  </a:lnTo>
                  <a:lnTo>
                    <a:pt x="1781" y="123"/>
                  </a:lnTo>
                  <a:lnTo>
                    <a:pt x="1965" y="123"/>
                  </a:lnTo>
                  <a:lnTo>
                    <a:pt x="2149" y="215"/>
                  </a:lnTo>
                  <a:lnTo>
                    <a:pt x="2364" y="123"/>
                  </a:lnTo>
                  <a:lnTo>
                    <a:pt x="2610" y="62"/>
                  </a:lnTo>
                  <a:lnTo>
                    <a:pt x="2671" y="123"/>
                  </a:lnTo>
                  <a:lnTo>
                    <a:pt x="2886" y="246"/>
                  </a:lnTo>
                  <a:lnTo>
                    <a:pt x="3470" y="338"/>
                  </a:lnTo>
                  <a:lnTo>
                    <a:pt x="3746" y="399"/>
                  </a:lnTo>
                  <a:lnTo>
                    <a:pt x="4145" y="215"/>
                  </a:lnTo>
                  <a:lnTo>
                    <a:pt x="4422" y="246"/>
                  </a:lnTo>
                  <a:lnTo>
                    <a:pt x="4483" y="399"/>
                  </a:lnTo>
                  <a:lnTo>
                    <a:pt x="4790" y="430"/>
                  </a:lnTo>
                  <a:lnTo>
                    <a:pt x="4944" y="277"/>
                  </a:lnTo>
                  <a:lnTo>
                    <a:pt x="5067" y="277"/>
                  </a:lnTo>
                  <a:lnTo>
                    <a:pt x="5527" y="553"/>
                  </a:lnTo>
                  <a:lnTo>
                    <a:pt x="5589" y="430"/>
                  </a:lnTo>
                  <a:lnTo>
                    <a:pt x="5711" y="430"/>
                  </a:lnTo>
                  <a:lnTo>
                    <a:pt x="5773" y="399"/>
                  </a:lnTo>
                  <a:close/>
                  <a:moveTo>
                    <a:pt x="9795" y="3931"/>
                  </a:moveTo>
                  <a:lnTo>
                    <a:pt x="10072" y="3961"/>
                  </a:lnTo>
                  <a:lnTo>
                    <a:pt x="10194" y="4053"/>
                  </a:lnTo>
                  <a:lnTo>
                    <a:pt x="10225" y="3961"/>
                  </a:lnTo>
                  <a:lnTo>
                    <a:pt x="10072" y="3777"/>
                  </a:lnTo>
                  <a:lnTo>
                    <a:pt x="9826" y="3838"/>
                  </a:lnTo>
                  <a:close/>
                  <a:moveTo>
                    <a:pt x="9304" y="4514"/>
                  </a:moveTo>
                  <a:lnTo>
                    <a:pt x="9396" y="4299"/>
                  </a:lnTo>
                  <a:lnTo>
                    <a:pt x="9580" y="4145"/>
                  </a:lnTo>
                  <a:lnTo>
                    <a:pt x="9396" y="4145"/>
                  </a:lnTo>
                  <a:lnTo>
                    <a:pt x="9212" y="4115"/>
                  </a:lnTo>
                  <a:lnTo>
                    <a:pt x="9058" y="4207"/>
                  </a:lnTo>
                  <a:lnTo>
                    <a:pt x="9028" y="4360"/>
                  </a:lnTo>
                  <a:lnTo>
                    <a:pt x="9181" y="4391"/>
                  </a:lnTo>
                  <a:lnTo>
                    <a:pt x="9304" y="4514"/>
                  </a:lnTo>
                  <a:close/>
                  <a:moveTo>
                    <a:pt x="8321" y="5067"/>
                  </a:moveTo>
                  <a:lnTo>
                    <a:pt x="8413" y="4944"/>
                  </a:lnTo>
                  <a:lnTo>
                    <a:pt x="8506" y="4852"/>
                  </a:lnTo>
                  <a:lnTo>
                    <a:pt x="8444" y="4729"/>
                  </a:lnTo>
                  <a:lnTo>
                    <a:pt x="8229" y="4790"/>
                  </a:lnTo>
                  <a:lnTo>
                    <a:pt x="8199" y="4944"/>
                  </a:ln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12" name="Google Shape;612;p88"/>
            <p:cNvSpPr/>
            <p:nvPr/>
          </p:nvSpPr>
          <p:spPr>
            <a:xfrm>
              <a:off x="5256360" y="3840120"/>
              <a:ext cx="200517" cy="403922"/>
            </a:xfrm>
            <a:custGeom>
              <a:rect b="b" l="l" r="r" t="t"/>
              <a:pathLst>
                <a:path extrusionOk="0" h="5129" w="2549">
                  <a:moveTo>
                    <a:pt x="1658" y="4914"/>
                  </a:moveTo>
                  <a:lnTo>
                    <a:pt x="1658" y="4730"/>
                  </a:lnTo>
                  <a:lnTo>
                    <a:pt x="1536" y="4545"/>
                  </a:lnTo>
                  <a:lnTo>
                    <a:pt x="1720" y="4177"/>
                  </a:lnTo>
                  <a:lnTo>
                    <a:pt x="1935" y="4023"/>
                  </a:lnTo>
                  <a:lnTo>
                    <a:pt x="1935" y="3839"/>
                  </a:lnTo>
                  <a:lnTo>
                    <a:pt x="1781" y="3839"/>
                  </a:lnTo>
                  <a:lnTo>
                    <a:pt x="1658" y="3593"/>
                  </a:lnTo>
                  <a:lnTo>
                    <a:pt x="1904" y="3348"/>
                  </a:lnTo>
                  <a:lnTo>
                    <a:pt x="1904" y="3010"/>
                  </a:lnTo>
                  <a:lnTo>
                    <a:pt x="1720" y="2887"/>
                  </a:lnTo>
                  <a:lnTo>
                    <a:pt x="1505" y="2488"/>
                  </a:lnTo>
                  <a:lnTo>
                    <a:pt x="1689" y="2427"/>
                  </a:lnTo>
                  <a:lnTo>
                    <a:pt x="1843" y="2457"/>
                  </a:lnTo>
                  <a:lnTo>
                    <a:pt x="2058" y="2150"/>
                  </a:lnTo>
                  <a:lnTo>
                    <a:pt x="1904" y="2027"/>
                  </a:lnTo>
                  <a:lnTo>
                    <a:pt x="2088" y="1843"/>
                  </a:lnTo>
                  <a:lnTo>
                    <a:pt x="2119" y="1321"/>
                  </a:lnTo>
                  <a:lnTo>
                    <a:pt x="2088" y="1106"/>
                  </a:lnTo>
                  <a:lnTo>
                    <a:pt x="2395" y="799"/>
                  </a:lnTo>
                  <a:lnTo>
                    <a:pt x="2518" y="799"/>
                  </a:lnTo>
                  <a:lnTo>
                    <a:pt x="2549" y="646"/>
                  </a:lnTo>
                  <a:lnTo>
                    <a:pt x="2395" y="400"/>
                  </a:lnTo>
                  <a:lnTo>
                    <a:pt x="2365" y="185"/>
                  </a:lnTo>
                  <a:lnTo>
                    <a:pt x="1966" y="154"/>
                  </a:lnTo>
                  <a:lnTo>
                    <a:pt x="1812" y="308"/>
                  </a:lnTo>
                  <a:lnTo>
                    <a:pt x="1351" y="216"/>
                  </a:lnTo>
                  <a:lnTo>
                    <a:pt x="1075" y="339"/>
                  </a:lnTo>
                  <a:lnTo>
                    <a:pt x="1014" y="216"/>
                  </a:lnTo>
                  <a:lnTo>
                    <a:pt x="1044" y="62"/>
                  </a:lnTo>
                  <a:lnTo>
                    <a:pt x="891" y="1"/>
                  </a:lnTo>
                  <a:lnTo>
                    <a:pt x="522" y="62"/>
                  </a:lnTo>
                  <a:lnTo>
                    <a:pt x="553" y="247"/>
                  </a:lnTo>
                  <a:lnTo>
                    <a:pt x="676" y="523"/>
                  </a:lnTo>
                  <a:lnTo>
                    <a:pt x="614" y="1045"/>
                  </a:lnTo>
                  <a:lnTo>
                    <a:pt x="645" y="1137"/>
                  </a:lnTo>
                  <a:lnTo>
                    <a:pt x="584" y="1352"/>
                  </a:lnTo>
                  <a:lnTo>
                    <a:pt x="707" y="1505"/>
                  </a:lnTo>
                  <a:lnTo>
                    <a:pt x="614" y="1598"/>
                  </a:lnTo>
                  <a:lnTo>
                    <a:pt x="522" y="1813"/>
                  </a:lnTo>
                  <a:lnTo>
                    <a:pt x="492" y="2089"/>
                  </a:lnTo>
                  <a:lnTo>
                    <a:pt x="307" y="2365"/>
                  </a:lnTo>
                  <a:lnTo>
                    <a:pt x="307" y="2519"/>
                  </a:lnTo>
                  <a:lnTo>
                    <a:pt x="92" y="2826"/>
                  </a:lnTo>
                  <a:lnTo>
                    <a:pt x="0" y="3317"/>
                  </a:lnTo>
                  <a:lnTo>
                    <a:pt x="0" y="3440"/>
                  </a:lnTo>
                  <a:lnTo>
                    <a:pt x="154" y="3440"/>
                  </a:lnTo>
                  <a:lnTo>
                    <a:pt x="246" y="3317"/>
                  </a:lnTo>
                  <a:lnTo>
                    <a:pt x="400" y="3194"/>
                  </a:lnTo>
                  <a:lnTo>
                    <a:pt x="400" y="3317"/>
                  </a:lnTo>
                  <a:lnTo>
                    <a:pt x="430" y="3409"/>
                  </a:lnTo>
                  <a:lnTo>
                    <a:pt x="185" y="3501"/>
                  </a:lnTo>
                  <a:lnTo>
                    <a:pt x="185" y="3686"/>
                  </a:lnTo>
                  <a:lnTo>
                    <a:pt x="246" y="3778"/>
                  </a:lnTo>
                  <a:lnTo>
                    <a:pt x="369" y="3655"/>
                  </a:lnTo>
                  <a:lnTo>
                    <a:pt x="584" y="3655"/>
                  </a:lnTo>
                  <a:lnTo>
                    <a:pt x="492" y="3778"/>
                  </a:lnTo>
                  <a:lnTo>
                    <a:pt x="553" y="3993"/>
                  </a:lnTo>
                  <a:lnTo>
                    <a:pt x="461" y="4177"/>
                  </a:lnTo>
                  <a:lnTo>
                    <a:pt x="492" y="4637"/>
                  </a:lnTo>
                  <a:lnTo>
                    <a:pt x="400" y="4944"/>
                  </a:lnTo>
                  <a:lnTo>
                    <a:pt x="338" y="5037"/>
                  </a:lnTo>
                  <a:lnTo>
                    <a:pt x="400" y="5067"/>
                  </a:lnTo>
                  <a:lnTo>
                    <a:pt x="645" y="4914"/>
                  </a:lnTo>
                  <a:lnTo>
                    <a:pt x="983" y="5037"/>
                  </a:lnTo>
                  <a:lnTo>
                    <a:pt x="1136" y="5129"/>
                  </a:lnTo>
                  <a:lnTo>
                    <a:pt x="1382" y="5006"/>
                  </a:lnTo>
                  <a:lnTo>
                    <a:pt x="1628" y="4975"/>
                  </a:lnTo>
                  <a:lnTo>
                    <a:pt x="1658" y="4914"/>
                  </a:lnTo>
                  <a:close/>
                </a:path>
              </a:pathLst>
            </a:custGeom>
            <a:solidFill>
              <a:srgbClr val="858EE0"/>
            </a:solidFill>
            <a:ln>
              <a:noFill/>
            </a:ln>
          </p:spPr>
        </p:sp>
        <p:sp>
          <p:nvSpPr>
            <p:cNvPr id="613" name="Google Shape;613;p88"/>
            <p:cNvSpPr/>
            <p:nvPr/>
          </p:nvSpPr>
          <p:spPr>
            <a:xfrm>
              <a:off x="7033320" y="3849840"/>
              <a:ext cx="559078" cy="551880"/>
            </a:xfrm>
            <a:custGeom>
              <a:rect b="b" l="l" r="r" t="t"/>
              <a:pathLst>
                <a:path extrusionOk="0" h="7002" w="7094">
                  <a:moveTo>
                    <a:pt x="5343" y="93"/>
                  </a:moveTo>
                  <a:lnTo>
                    <a:pt x="5251" y="93"/>
                  </a:lnTo>
                  <a:lnTo>
                    <a:pt x="5036" y="216"/>
                  </a:lnTo>
                  <a:lnTo>
                    <a:pt x="5036" y="431"/>
                  </a:lnTo>
                  <a:lnTo>
                    <a:pt x="5098" y="553"/>
                  </a:lnTo>
                  <a:lnTo>
                    <a:pt x="5006" y="646"/>
                  </a:lnTo>
                  <a:lnTo>
                    <a:pt x="4637" y="615"/>
                  </a:lnTo>
                  <a:lnTo>
                    <a:pt x="4484" y="707"/>
                  </a:lnTo>
                  <a:lnTo>
                    <a:pt x="4330" y="615"/>
                  </a:lnTo>
                  <a:lnTo>
                    <a:pt x="4177" y="615"/>
                  </a:lnTo>
                  <a:lnTo>
                    <a:pt x="4084" y="707"/>
                  </a:lnTo>
                  <a:lnTo>
                    <a:pt x="3900" y="707"/>
                  </a:lnTo>
                  <a:lnTo>
                    <a:pt x="3900" y="584"/>
                  </a:lnTo>
                  <a:lnTo>
                    <a:pt x="3685" y="584"/>
                  </a:lnTo>
                  <a:lnTo>
                    <a:pt x="3470" y="553"/>
                  </a:lnTo>
                  <a:lnTo>
                    <a:pt x="3317" y="676"/>
                  </a:lnTo>
                  <a:lnTo>
                    <a:pt x="3133" y="738"/>
                  </a:lnTo>
                  <a:lnTo>
                    <a:pt x="2856" y="738"/>
                  </a:lnTo>
                  <a:lnTo>
                    <a:pt x="2764" y="676"/>
                  </a:lnTo>
                  <a:lnTo>
                    <a:pt x="2672" y="799"/>
                  </a:lnTo>
                  <a:lnTo>
                    <a:pt x="2518" y="799"/>
                  </a:lnTo>
                  <a:lnTo>
                    <a:pt x="2334" y="891"/>
                  </a:lnTo>
                  <a:lnTo>
                    <a:pt x="1904" y="891"/>
                  </a:lnTo>
                  <a:lnTo>
                    <a:pt x="1751" y="983"/>
                  </a:lnTo>
                  <a:lnTo>
                    <a:pt x="1751" y="1045"/>
                  </a:lnTo>
                  <a:lnTo>
                    <a:pt x="1505" y="1137"/>
                  </a:lnTo>
                  <a:lnTo>
                    <a:pt x="1167" y="1352"/>
                  </a:lnTo>
                  <a:lnTo>
                    <a:pt x="1137" y="1567"/>
                  </a:lnTo>
                  <a:lnTo>
                    <a:pt x="1014" y="1812"/>
                  </a:lnTo>
                  <a:lnTo>
                    <a:pt x="676" y="1904"/>
                  </a:lnTo>
                  <a:lnTo>
                    <a:pt x="676" y="2119"/>
                  </a:lnTo>
                  <a:lnTo>
                    <a:pt x="553" y="2365"/>
                  </a:lnTo>
                  <a:lnTo>
                    <a:pt x="461" y="2396"/>
                  </a:lnTo>
                  <a:lnTo>
                    <a:pt x="492" y="2396"/>
                  </a:lnTo>
                  <a:lnTo>
                    <a:pt x="492" y="2641"/>
                  </a:lnTo>
                  <a:lnTo>
                    <a:pt x="768" y="2856"/>
                  </a:lnTo>
                  <a:lnTo>
                    <a:pt x="952" y="3102"/>
                  </a:lnTo>
                  <a:lnTo>
                    <a:pt x="1014" y="3102"/>
                  </a:lnTo>
                  <a:lnTo>
                    <a:pt x="1014" y="3194"/>
                  </a:lnTo>
                  <a:lnTo>
                    <a:pt x="1229" y="3501"/>
                  </a:lnTo>
                  <a:lnTo>
                    <a:pt x="1290" y="3747"/>
                  </a:lnTo>
                  <a:lnTo>
                    <a:pt x="1413" y="3777"/>
                  </a:lnTo>
                  <a:lnTo>
                    <a:pt x="1536" y="3624"/>
                  </a:lnTo>
                  <a:lnTo>
                    <a:pt x="1659" y="3777"/>
                  </a:lnTo>
                  <a:lnTo>
                    <a:pt x="1843" y="3808"/>
                  </a:lnTo>
                  <a:lnTo>
                    <a:pt x="1935" y="3685"/>
                  </a:lnTo>
                  <a:lnTo>
                    <a:pt x="2089" y="3685"/>
                  </a:lnTo>
                  <a:lnTo>
                    <a:pt x="2304" y="3808"/>
                  </a:lnTo>
                  <a:lnTo>
                    <a:pt x="2426" y="3747"/>
                  </a:lnTo>
                  <a:lnTo>
                    <a:pt x="2457" y="3839"/>
                  </a:lnTo>
                  <a:lnTo>
                    <a:pt x="2549" y="3839"/>
                  </a:lnTo>
                  <a:lnTo>
                    <a:pt x="2641" y="3931"/>
                  </a:lnTo>
                  <a:lnTo>
                    <a:pt x="2826" y="3962"/>
                  </a:lnTo>
                  <a:lnTo>
                    <a:pt x="2703" y="4023"/>
                  </a:lnTo>
                  <a:lnTo>
                    <a:pt x="2580" y="4146"/>
                  </a:lnTo>
                  <a:lnTo>
                    <a:pt x="2457" y="4054"/>
                  </a:lnTo>
                  <a:lnTo>
                    <a:pt x="2334" y="4023"/>
                  </a:lnTo>
                  <a:lnTo>
                    <a:pt x="1996" y="3808"/>
                  </a:lnTo>
                  <a:lnTo>
                    <a:pt x="1843" y="3839"/>
                  </a:lnTo>
                  <a:lnTo>
                    <a:pt x="1720" y="3931"/>
                  </a:lnTo>
                  <a:lnTo>
                    <a:pt x="1567" y="3870"/>
                  </a:lnTo>
                  <a:lnTo>
                    <a:pt x="1444" y="4023"/>
                  </a:lnTo>
                  <a:lnTo>
                    <a:pt x="1352" y="4023"/>
                  </a:lnTo>
                  <a:lnTo>
                    <a:pt x="1321" y="4177"/>
                  </a:lnTo>
                  <a:lnTo>
                    <a:pt x="1474" y="4392"/>
                  </a:lnTo>
                  <a:lnTo>
                    <a:pt x="1659" y="4453"/>
                  </a:lnTo>
                  <a:lnTo>
                    <a:pt x="1843" y="4637"/>
                  </a:lnTo>
                  <a:lnTo>
                    <a:pt x="1843" y="4760"/>
                  </a:lnTo>
                  <a:lnTo>
                    <a:pt x="1782" y="4821"/>
                  </a:lnTo>
                  <a:lnTo>
                    <a:pt x="1782" y="4975"/>
                  </a:lnTo>
                  <a:lnTo>
                    <a:pt x="1935" y="5190"/>
                  </a:lnTo>
                  <a:lnTo>
                    <a:pt x="2027" y="5282"/>
                  </a:lnTo>
                  <a:lnTo>
                    <a:pt x="2058" y="5190"/>
                  </a:lnTo>
                  <a:lnTo>
                    <a:pt x="2027" y="5098"/>
                  </a:lnTo>
                  <a:lnTo>
                    <a:pt x="2089" y="4944"/>
                  </a:lnTo>
                  <a:lnTo>
                    <a:pt x="2150" y="5129"/>
                  </a:lnTo>
                  <a:lnTo>
                    <a:pt x="2365" y="5221"/>
                  </a:lnTo>
                  <a:lnTo>
                    <a:pt x="2426" y="5343"/>
                  </a:lnTo>
                  <a:lnTo>
                    <a:pt x="2396" y="5497"/>
                  </a:lnTo>
                  <a:lnTo>
                    <a:pt x="2488" y="5589"/>
                  </a:lnTo>
                  <a:lnTo>
                    <a:pt x="2488" y="5374"/>
                  </a:lnTo>
                  <a:lnTo>
                    <a:pt x="2549" y="5190"/>
                  </a:lnTo>
                  <a:lnTo>
                    <a:pt x="2703" y="5190"/>
                  </a:lnTo>
                  <a:lnTo>
                    <a:pt x="2764" y="5343"/>
                  </a:lnTo>
                  <a:lnTo>
                    <a:pt x="3010" y="5497"/>
                  </a:lnTo>
                  <a:lnTo>
                    <a:pt x="2887" y="5313"/>
                  </a:lnTo>
                  <a:lnTo>
                    <a:pt x="2918" y="5221"/>
                  </a:lnTo>
                  <a:lnTo>
                    <a:pt x="2826" y="5036"/>
                  </a:lnTo>
                  <a:lnTo>
                    <a:pt x="2733" y="4791"/>
                  </a:lnTo>
                  <a:lnTo>
                    <a:pt x="2641" y="4637"/>
                  </a:lnTo>
                  <a:lnTo>
                    <a:pt x="2641" y="4576"/>
                  </a:lnTo>
                  <a:lnTo>
                    <a:pt x="2733" y="4576"/>
                  </a:lnTo>
                  <a:lnTo>
                    <a:pt x="2918" y="4668"/>
                  </a:lnTo>
                  <a:lnTo>
                    <a:pt x="2856" y="4729"/>
                  </a:lnTo>
                  <a:lnTo>
                    <a:pt x="2918" y="4791"/>
                  </a:lnTo>
                  <a:lnTo>
                    <a:pt x="3010" y="4699"/>
                  </a:lnTo>
                  <a:lnTo>
                    <a:pt x="3194" y="4760"/>
                  </a:lnTo>
                  <a:lnTo>
                    <a:pt x="3194" y="4699"/>
                  </a:lnTo>
                  <a:lnTo>
                    <a:pt x="3102" y="4637"/>
                  </a:lnTo>
                  <a:lnTo>
                    <a:pt x="3102" y="4576"/>
                  </a:lnTo>
                  <a:lnTo>
                    <a:pt x="3040" y="4545"/>
                  </a:lnTo>
                  <a:lnTo>
                    <a:pt x="2918" y="4453"/>
                  </a:lnTo>
                  <a:lnTo>
                    <a:pt x="2918" y="4361"/>
                  </a:lnTo>
                  <a:lnTo>
                    <a:pt x="2764" y="4238"/>
                  </a:lnTo>
                  <a:lnTo>
                    <a:pt x="2918" y="4177"/>
                  </a:lnTo>
                  <a:lnTo>
                    <a:pt x="3040" y="4177"/>
                  </a:lnTo>
                  <a:lnTo>
                    <a:pt x="3133" y="4115"/>
                  </a:lnTo>
                  <a:lnTo>
                    <a:pt x="3378" y="4269"/>
                  </a:lnTo>
                  <a:lnTo>
                    <a:pt x="3378" y="4330"/>
                  </a:lnTo>
                  <a:lnTo>
                    <a:pt x="3532" y="4330"/>
                  </a:lnTo>
                  <a:lnTo>
                    <a:pt x="3593" y="4238"/>
                  </a:lnTo>
                  <a:lnTo>
                    <a:pt x="3440" y="4054"/>
                  </a:lnTo>
                  <a:lnTo>
                    <a:pt x="3501" y="3870"/>
                  </a:lnTo>
                  <a:lnTo>
                    <a:pt x="3440" y="3747"/>
                  </a:lnTo>
                  <a:lnTo>
                    <a:pt x="3040" y="3501"/>
                  </a:lnTo>
                  <a:lnTo>
                    <a:pt x="2918" y="3470"/>
                  </a:lnTo>
                  <a:lnTo>
                    <a:pt x="2887" y="3378"/>
                  </a:lnTo>
                  <a:lnTo>
                    <a:pt x="2764" y="3378"/>
                  </a:lnTo>
                  <a:lnTo>
                    <a:pt x="2703" y="3286"/>
                  </a:lnTo>
                  <a:lnTo>
                    <a:pt x="2549" y="3286"/>
                  </a:lnTo>
                  <a:lnTo>
                    <a:pt x="2365" y="3133"/>
                  </a:lnTo>
                  <a:lnTo>
                    <a:pt x="2549" y="3102"/>
                  </a:lnTo>
                  <a:lnTo>
                    <a:pt x="2641" y="2979"/>
                  </a:lnTo>
                  <a:lnTo>
                    <a:pt x="2641" y="2918"/>
                  </a:lnTo>
                  <a:lnTo>
                    <a:pt x="2488" y="2856"/>
                  </a:lnTo>
                  <a:lnTo>
                    <a:pt x="2580" y="2734"/>
                  </a:lnTo>
                  <a:lnTo>
                    <a:pt x="2580" y="2641"/>
                  </a:lnTo>
                  <a:lnTo>
                    <a:pt x="2703" y="2703"/>
                  </a:lnTo>
                  <a:lnTo>
                    <a:pt x="2795" y="2795"/>
                  </a:lnTo>
                  <a:lnTo>
                    <a:pt x="2764" y="2887"/>
                  </a:lnTo>
                  <a:lnTo>
                    <a:pt x="2764" y="2979"/>
                  </a:lnTo>
                  <a:lnTo>
                    <a:pt x="2856" y="2948"/>
                  </a:lnTo>
                  <a:lnTo>
                    <a:pt x="2918" y="2764"/>
                  </a:lnTo>
                  <a:lnTo>
                    <a:pt x="2795" y="2611"/>
                  </a:lnTo>
                  <a:lnTo>
                    <a:pt x="2549" y="2304"/>
                  </a:lnTo>
                  <a:lnTo>
                    <a:pt x="2457" y="2242"/>
                  </a:lnTo>
                  <a:lnTo>
                    <a:pt x="2426" y="2119"/>
                  </a:lnTo>
                  <a:lnTo>
                    <a:pt x="2242" y="1966"/>
                  </a:lnTo>
                  <a:lnTo>
                    <a:pt x="2304" y="1874"/>
                  </a:lnTo>
                  <a:lnTo>
                    <a:pt x="2273" y="1536"/>
                  </a:lnTo>
                  <a:lnTo>
                    <a:pt x="2365" y="1382"/>
                  </a:lnTo>
                  <a:lnTo>
                    <a:pt x="2580" y="1321"/>
                  </a:lnTo>
                  <a:lnTo>
                    <a:pt x="2611" y="1505"/>
                  </a:lnTo>
                  <a:lnTo>
                    <a:pt x="2518" y="1505"/>
                  </a:lnTo>
                  <a:lnTo>
                    <a:pt x="2518" y="1567"/>
                  </a:lnTo>
                  <a:lnTo>
                    <a:pt x="2764" y="1690"/>
                  </a:lnTo>
                  <a:lnTo>
                    <a:pt x="2795" y="1904"/>
                  </a:lnTo>
                  <a:lnTo>
                    <a:pt x="2948" y="2027"/>
                  </a:lnTo>
                  <a:lnTo>
                    <a:pt x="3133" y="2027"/>
                  </a:lnTo>
                  <a:lnTo>
                    <a:pt x="3010" y="1935"/>
                  </a:lnTo>
                  <a:lnTo>
                    <a:pt x="2918" y="1812"/>
                  </a:lnTo>
                  <a:lnTo>
                    <a:pt x="2948" y="1690"/>
                  </a:lnTo>
                  <a:lnTo>
                    <a:pt x="3133" y="1751"/>
                  </a:lnTo>
                  <a:lnTo>
                    <a:pt x="3255" y="1935"/>
                  </a:lnTo>
                  <a:lnTo>
                    <a:pt x="3378" y="1997"/>
                  </a:lnTo>
                  <a:lnTo>
                    <a:pt x="3440" y="1874"/>
                  </a:lnTo>
                  <a:lnTo>
                    <a:pt x="3317" y="1782"/>
                  </a:lnTo>
                  <a:lnTo>
                    <a:pt x="3194" y="1751"/>
                  </a:lnTo>
                  <a:lnTo>
                    <a:pt x="3194" y="1659"/>
                  </a:lnTo>
                  <a:lnTo>
                    <a:pt x="3501" y="1659"/>
                  </a:lnTo>
                  <a:lnTo>
                    <a:pt x="3624" y="1751"/>
                  </a:lnTo>
                  <a:lnTo>
                    <a:pt x="3655" y="1690"/>
                  </a:lnTo>
                  <a:lnTo>
                    <a:pt x="3501" y="1536"/>
                  </a:lnTo>
                  <a:lnTo>
                    <a:pt x="3317" y="1505"/>
                  </a:lnTo>
                  <a:lnTo>
                    <a:pt x="3163" y="1352"/>
                  </a:lnTo>
                  <a:lnTo>
                    <a:pt x="3255" y="1229"/>
                  </a:lnTo>
                  <a:lnTo>
                    <a:pt x="3409" y="1290"/>
                  </a:lnTo>
                  <a:lnTo>
                    <a:pt x="3532" y="1229"/>
                  </a:lnTo>
                  <a:lnTo>
                    <a:pt x="3593" y="983"/>
                  </a:lnTo>
                  <a:lnTo>
                    <a:pt x="3716" y="953"/>
                  </a:lnTo>
                  <a:lnTo>
                    <a:pt x="3900" y="1106"/>
                  </a:lnTo>
                  <a:lnTo>
                    <a:pt x="4054" y="1106"/>
                  </a:lnTo>
                  <a:lnTo>
                    <a:pt x="4177" y="922"/>
                  </a:lnTo>
                  <a:lnTo>
                    <a:pt x="4177" y="860"/>
                  </a:lnTo>
                  <a:lnTo>
                    <a:pt x="4269" y="860"/>
                  </a:lnTo>
                  <a:lnTo>
                    <a:pt x="4361" y="983"/>
                  </a:lnTo>
                  <a:lnTo>
                    <a:pt x="4729" y="983"/>
                  </a:lnTo>
                  <a:lnTo>
                    <a:pt x="4975" y="1045"/>
                  </a:lnTo>
                  <a:lnTo>
                    <a:pt x="5159" y="1014"/>
                  </a:lnTo>
                  <a:lnTo>
                    <a:pt x="5251" y="830"/>
                  </a:lnTo>
                  <a:lnTo>
                    <a:pt x="5221" y="646"/>
                  </a:lnTo>
                  <a:lnTo>
                    <a:pt x="5436" y="492"/>
                  </a:lnTo>
                  <a:lnTo>
                    <a:pt x="5436" y="308"/>
                  </a:lnTo>
                  <a:lnTo>
                    <a:pt x="5282" y="246"/>
                  </a:lnTo>
                  <a:lnTo>
                    <a:pt x="5313" y="1"/>
                  </a:lnTo>
                  <a:close/>
                  <a:moveTo>
                    <a:pt x="3501" y="6480"/>
                  </a:moveTo>
                  <a:lnTo>
                    <a:pt x="3440" y="6387"/>
                  </a:lnTo>
                  <a:lnTo>
                    <a:pt x="3440" y="6510"/>
                  </a:lnTo>
                  <a:lnTo>
                    <a:pt x="3378" y="6602"/>
                  </a:lnTo>
                  <a:lnTo>
                    <a:pt x="3378" y="6725"/>
                  </a:lnTo>
                  <a:lnTo>
                    <a:pt x="3501" y="6787"/>
                  </a:lnTo>
                  <a:lnTo>
                    <a:pt x="3777" y="6756"/>
                  </a:lnTo>
                  <a:lnTo>
                    <a:pt x="3900" y="6787"/>
                  </a:lnTo>
                  <a:lnTo>
                    <a:pt x="4023" y="6756"/>
                  </a:lnTo>
                  <a:lnTo>
                    <a:pt x="4177" y="6787"/>
                  </a:lnTo>
                  <a:lnTo>
                    <a:pt x="4361" y="6909"/>
                  </a:lnTo>
                  <a:lnTo>
                    <a:pt x="4361" y="7002"/>
                  </a:lnTo>
                  <a:lnTo>
                    <a:pt x="4576" y="7002"/>
                  </a:lnTo>
                  <a:lnTo>
                    <a:pt x="4760" y="6909"/>
                  </a:lnTo>
                  <a:lnTo>
                    <a:pt x="4944" y="6909"/>
                  </a:lnTo>
                  <a:lnTo>
                    <a:pt x="5251" y="6909"/>
                  </a:lnTo>
                  <a:lnTo>
                    <a:pt x="5466" y="6909"/>
                  </a:lnTo>
                  <a:lnTo>
                    <a:pt x="5558" y="6817"/>
                  </a:lnTo>
                  <a:lnTo>
                    <a:pt x="5620" y="6695"/>
                  </a:lnTo>
                  <a:lnTo>
                    <a:pt x="5589" y="6602"/>
                  </a:lnTo>
                  <a:lnTo>
                    <a:pt x="5589" y="6510"/>
                  </a:lnTo>
                  <a:lnTo>
                    <a:pt x="5558" y="6572"/>
                  </a:lnTo>
                  <a:lnTo>
                    <a:pt x="5558" y="6664"/>
                  </a:lnTo>
                  <a:lnTo>
                    <a:pt x="5466" y="6756"/>
                  </a:lnTo>
                  <a:lnTo>
                    <a:pt x="5374" y="6695"/>
                  </a:lnTo>
                  <a:lnTo>
                    <a:pt x="5282" y="6725"/>
                  </a:lnTo>
                  <a:lnTo>
                    <a:pt x="5221" y="6725"/>
                  </a:lnTo>
                  <a:lnTo>
                    <a:pt x="5221" y="6633"/>
                  </a:lnTo>
                  <a:lnTo>
                    <a:pt x="5159" y="6541"/>
                  </a:lnTo>
                  <a:lnTo>
                    <a:pt x="5128" y="6541"/>
                  </a:lnTo>
                  <a:lnTo>
                    <a:pt x="4883" y="6510"/>
                  </a:lnTo>
                  <a:lnTo>
                    <a:pt x="4729" y="6418"/>
                  </a:lnTo>
                  <a:lnTo>
                    <a:pt x="4484" y="6418"/>
                  </a:lnTo>
                  <a:lnTo>
                    <a:pt x="4299" y="6541"/>
                  </a:lnTo>
                  <a:lnTo>
                    <a:pt x="4146" y="6602"/>
                  </a:lnTo>
                  <a:lnTo>
                    <a:pt x="4023" y="6541"/>
                  </a:lnTo>
                  <a:lnTo>
                    <a:pt x="3962" y="6449"/>
                  </a:lnTo>
                  <a:lnTo>
                    <a:pt x="3870" y="6449"/>
                  </a:lnTo>
                  <a:lnTo>
                    <a:pt x="3931" y="6387"/>
                  </a:lnTo>
                  <a:lnTo>
                    <a:pt x="3870" y="6295"/>
                  </a:lnTo>
                  <a:lnTo>
                    <a:pt x="3747" y="6295"/>
                  </a:lnTo>
                  <a:lnTo>
                    <a:pt x="3777" y="6357"/>
                  </a:lnTo>
                  <a:lnTo>
                    <a:pt x="3808" y="6357"/>
                  </a:lnTo>
                  <a:lnTo>
                    <a:pt x="3747" y="6418"/>
                  </a:lnTo>
                  <a:lnTo>
                    <a:pt x="3624" y="6418"/>
                  </a:lnTo>
                  <a:lnTo>
                    <a:pt x="3593" y="6295"/>
                  </a:lnTo>
                  <a:lnTo>
                    <a:pt x="3562" y="6295"/>
                  </a:lnTo>
                  <a:lnTo>
                    <a:pt x="3562" y="6357"/>
                  </a:lnTo>
                  <a:lnTo>
                    <a:pt x="3593" y="6418"/>
                  </a:lnTo>
                  <a:lnTo>
                    <a:pt x="3532" y="6449"/>
                  </a:lnTo>
                  <a:close/>
                  <a:moveTo>
                    <a:pt x="185" y="2334"/>
                  </a:moveTo>
                  <a:lnTo>
                    <a:pt x="185" y="2488"/>
                  </a:lnTo>
                  <a:lnTo>
                    <a:pt x="277" y="2580"/>
                  </a:lnTo>
                  <a:lnTo>
                    <a:pt x="400" y="2611"/>
                  </a:lnTo>
                  <a:lnTo>
                    <a:pt x="400" y="2672"/>
                  </a:lnTo>
                  <a:lnTo>
                    <a:pt x="369" y="2703"/>
                  </a:lnTo>
                  <a:lnTo>
                    <a:pt x="216" y="2641"/>
                  </a:lnTo>
                  <a:lnTo>
                    <a:pt x="93" y="2488"/>
                  </a:lnTo>
                  <a:lnTo>
                    <a:pt x="93" y="2457"/>
                  </a:lnTo>
                  <a:lnTo>
                    <a:pt x="1" y="2396"/>
                  </a:lnTo>
                  <a:lnTo>
                    <a:pt x="1" y="2334"/>
                  </a:lnTo>
                  <a:lnTo>
                    <a:pt x="154" y="2273"/>
                  </a:lnTo>
                  <a:lnTo>
                    <a:pt x="216" y="2334"/>
                  </a:lnTo>
                  <a:close/>
                  <a:moveTo>
                    <a:pt x="830" y="3501"/>
                  </a:moveTo>
                  <a:lnTo>
                    <a:pt x="830" y="3440"/>
                  </a:lnTo>
                  <a:lnTo>
                    <a:pt x="891" y="3317"/>
                  </a:lnTo>
                  <a:lnTo>
                    <a:pt x="952" y="3317"/>
                  </a:lnTo>
                  <a:lnTo>
                    <a:pt x="983" y="3440"/>
                  </a:lnTo>
                  <a:lnTo>
                    <a:pt x="922" y="3501"/>
                  </a:lnTo>
                  <a:lnTo>
                    <a:pt x="891" y="3501"/>
                  </a:lnTo>
                  <a:lnTo>
                    <a:pt x="830" y="3501"/>
                  </a:lnTo>
                  <a:close/>
                  <a:moveTo>
                    <a:pt x="830" y="3777"/>
                  </a:moveTo>
                  <a:lnTo>
                    <a:pt x="830" y="3563"/>
                  </a:lnTo>
                  <a:lnTo>
                    <a:pt x="922" y="3655"/>
                  </a:lnTo>
                  <a:lnTo>
                    <a:pt x="983" y="3747"/>
                  </a:lnTo>
                  <a:lnTo>
                    <a:pt x="952" y="3839"/>
                  </a:lnTo>
                  <a:lnTo>
                    <a:pt x="1014" y="3900"/>
                  </a:lnTo>
                  <a:lnTo>
                    <a:pt x="1045" y="3992"/>
                  </a:lnTo>
                  <a:lnTo>
                    <a:pt x="1075" y="4023"/>
                  </a:lnTo>
                  <a:lnTo>
                    <a:pt x="1014" y="4115"/>
                  </a:lnTo>
                  <a:lnTo>
                    <a:pt x="922" y="4054"/>
                  </a:lnTo>
                  <a:lnTo>
                    <a:pt x="799" y="4054"/>
                  </a:lnTo>
                  <a:lnTo>
                    <a:pt x="799" y="3962"/>
                  </a:lnTo>
                  <a:lnTo>
                    <a:pt x="768" y="3900"/>
                  </a:lnTo>
                  <a:lnTo>
                    <a:pt x="768" y="3992"/>
                  </a:lnTo>
                  <a:lnTo>
                    <a:pt x="738" y="4023"/>
                  </a:lnTo>
                  <a:lnTo>
                    <a:pt x="645" y="3962"/>
                  </a:lnTo>
                  <a:lnTo>
                    <a:pt x="645" y="3777"/>
                  </a:lnTo>
                  <a:lnTo>
                    <a:pt x="738" y="3747"/>
                  </a:lnTo>
                  <a:lnTo>
                    <a:pt x="830" y="3747"/>
                  </a:lnTo>
                  <a:close/>
                  <a:moveTo>
                    <a:pt x="1137" y="4361"/>
                  </a:moveTo>
                  <a:lnTo>
                    <a:pt x="1198" y="4422"/>
                  </a:lnTo>
                  <a:lnTo>
                    <a:pt x="1106" y="4422"/>
                  </a:lnTo>
                  <a:lnTo>
                    <a:pt x="1075" y="4484"/>
                  </a:lnTo>
                  <a:lnTo>
                    <a:pt x="983" y="4453"/>
                  </a:lnTo>
                  <a:lnTo>
                    <a:pt x="891" y="4330"/>
                  </a:lnTo>
                  <a:lnTo>
                    <a:pt x="922" y="4238"/>
                  </a:lnTo>
                  <a:lnTo>
                    <a:pt x="983" y="4207"/>
                  </a:lnTo>
                  <a:lnTo>
                    <a:pt x="1075" y="4269"/>
                  </a:lnTo>
                  <a:lnTo>
                    <a:pt x="1167" y="4361"/>
                  </a:lnTo>
                  <a:close/>
                  <a:moveTo>
                    <a:pt x="6265" y="6173"/>
                  </a:moveTo>
                  <a:lnTo>
                    <a:pt x="6234" y="6142"/>
                  </a:lnTo>
                  <a:lnTo>
                    <a:pt x="6295" y="6050"/>
                  </a:lnTo>
                  <a:lnTo>
                    <a:pt x="6295" y="6142"/>
                  </a:lnTo>
                  <a:close/>
                  <a:moveTo>
                    <a:pt x="6234" y="6572"/>
                  </a:moveTo>
                  <a:lnTo>
                    <a:pt x="6203" y="6418"/>
                  </a:lnTo>
                  <a:lnTo>
                    <a:pt x="6172" y="6326"/>
                  </a:lnTo>
                  <a:lnTo>
                    <a:pt x="6234" y="6203"/>
                  </a:lnTo>
                  <a:lnTo>
                    <a:pt x="6265" y="6295"/>
                  </a:lnTo>
                  <a:lnTo>
                    <a:pt x="6357" y="6418"/>
                  </a:lnTo>
                  <a:lnTo>
                    <a:pt x="6295" y="6572"/>
                  </a:lnTo>
                  <a:close/>
                  <a:moveTo>
                    <a:pt x="6664" y="6080"/>
                  </a:moveTo>
                  <a:lnTo>
                    <a:pt x="6602" y="6050"/>
                  </a:lnTo>
                  <a:lnTo>
                    <a:pt x="6664" y="5958"/>
                  </a:lnTo>
                  <a:lnTo>
                    <a:pt x="6633" y="5927"/>
                  </a:lnTo>
                  <a:lnTo>
                    <a:pt x="6633" y="5835"/>
                  </a:lnTo>
                  <a:lnTo>
                    <a:pt x="6817" y="5681"/>
                  </a:lnTo>
                  <a:lnTo>
                    <a:pt x="7002" y="5589"/>
                  </a:lnTo>
                  <a:lnTo>
                    <a:pt x="7094" y="5558"/>
                  </a:lnTo>
                  <a:lnTo>
                    <a:pt x="7094" y="5651"/>
                  </a:lnTo>
                  <a:lnTo>
                    <a:pt x="7032" y="5681"/>
                  </a:lnTo>
                  <a:lnTo>
                    <a:pt x="7002" y="5773"/>
                  </a:lnTo>
                  <a:lnTo>
                    <a:pt x="6971" y="5835"/>
                  </a:lnTo>
                  <a:lnTo>
                    <a:pt x="6971" y="5896"/>
                  </a:lnTo>
                  <a:lnTo>
                    <a:pt x="6879" y="5896"/>
                  </a:lnTo>
                  <a:lnTo>
                    <a:pt x="6787" y="5988"/>
                  </a:lnTo>
                  <a:lnTo>
                    <a:pt x="6725" y="6080"/>
                  </a:lnTo>
                  <a:lnTo>
                    <a:pt x="6664" y="6080"/>
                  </a:lnTo>
                  <a:close/>
                  <a:moveTo>
                    <a:pt x="5558" y="5558"/>
                  </a:moveTo>
                  <a:lnTo>
                    <a:pt x="5497" y="5497"/>
                  </a:lnTo>
                  <a:lnTo>
                    <a:pt x="5528" y="5436"/>
                  </a:lnTo>
                  <a:lnTo>
                    <a:pt x="5681" y="5374"/>
                  </a:lnTo>
                  <a:lnTo>
                    <a:pt x="5743" y="5405"/>
                  </a:lnTo>
                  <a:lnTo>
                    <a:pt x="5681" y="5497"/>
                  </a:lnTo>
                  <a:lnTo>
                    <a:pt x="5589" y="5528"/>
                  </a:lnTo>
                  <a:close/>
                  <a:moveTo>
                    <a:pt x="5558" y="4392"/>
                  </a:moveTo>
                  <a:lnTo>
                    <a:pt x="5681" y="4299"/>
                  </a:lnTo>
                  <a:lnTo>
                    <a:pt x="5804" y="4299"/>
                  </a:lnTo>
                  <a:lnTo>
                    <a:pt x="5896" y="4361"/>
                  </a:lnTo>
                  <a:lnTo>
                    <a:pt x="5927" y="4330"/>
                  </a:lnTo>
                  <a:lnTo>
                    <a:pt x="5958" y="4330"/>
                  </a:lnTo>
                  <a:lnTo>
                    <a:pt x="5958" y="4392"/>
                  </a:lnTo>
                  <a:lnTo>
                    <a:pt x="5865" y="4453"/>
                  </a:lnTo>
                  <a:lnTo>
                    <a:pt x="5835" y="4484"/>
                  </a:lnTo>
                  <a:lnTo>
                    <a:pt x="5743" y="4484"/>
                  </a:lnTo>
                  <a:lnTo>
                    <a:pt x="5681" y="4422"/>
                  </a:lnTo>
                  <a:lnTo>
                    <a:pt x="5589" y="4422"/>
                  </a:lnTo>
                  <a:lnTo>
                    <a:pt x="5497" y="4422"/>
                  </a:lnTo>
                  <a:lnTo>
                    <a:pt x="5558" y="4361"/>
                  </a:lnTo>
                  <a:close/>
                  <a:moveTo>
                    <a:pt x="5282" y="3532"/>
                  </a:moveTo>
                  <a:lnTo>
                    <a:pt x="5313" y="3716"/>
                  </a:lnTo>
                  <a:lnTo>
                    <a:pt x="5282" y="3870"/>
                  </a:lnTo>
                  <a:lnTo>
                    <a:pt x="5190" y="3900"/>
                  </a:lnTo>
                  <a:lnTo>
                    <a:pt x="5098" y="3839"/>
                  </a:lnTo>
                  <a:lnTo>
                    <a:pt x="5098" y="3777"/>
                  </a:lnTo>
                  <a:lnTo>
                    <a:pt x="5159" y="3747"/>
                  </a:lnTo>
                  <a:lnTo>
                    <a:pt x="5159" y="3624"/>
                  </a:lnTo>
                  <a:lnTo>
                    <a:pt x="5067" y="3563"/>
                  </a:lnTo>
                  <a:lnTo>
                    <a:pt x="5067" y="3501"/>
                  </a:lnTo>
                  <a:lnTo>
                    <a:pt x="5159" y="3440"/>
                  </a:lnTo>
                  <a:lnTo>
                    <a:pt x="5251" y="3470"/>
                  </a:lnTo>
                  <a:lnTo>
                    <a:pt x="5282" y="3532"/>
                  </a:lnTo>
                  <a:close/>
                  <a:moveTo>
                    <a:pt x="5067" y="3041"/>
                  </a:moveTo>
                  <a:lnTo>
                    <a:pt x="4944" y="2948"/>
                  </a:lnTo>
                  <a:lnTo>
                    <a:pt x="5006" y="2826"/>
                  </a:lnTo>
                  <a:lnTo>
                    <a:pt x="5190" y="2764"/>
                  </a:lnTo>
                  <a:lnTo>
                    <a:pt x="5282" y="2703"/>
                  </a:lnTo>
                  <a:lnTo>
                    <a:pt x="5466" y="2672"/>
                  </a:lnTo>
                  <a:lnTo>
                    <a:pt x="5497" y="2703"/>
                  </a:lnTo>
                  <a:lnTo>
                    <a:pt x="5466" y="2795"/>
                  </a:lnTo>
                  <a:lnTo>
                    <a:pt x="5497" y="2795"/>
                  </a:lnTo>
                  <a:lnTo>
                    <a:pt x="5528" y="2918"/>
                  </a:lnTo>
                  <a:lnTo>
                    <a:pt x="5528" y="3102"/>
                  </a:lnTo>
                  <a:lnTo>
                    <a:pt x="5343" y="3102"/>
                  </a:lnTo>
                  <a:lnTo>
                    <a:pt x="5251" y="3041"/>
                  </a:lnTo>
                  <a:lnTo>
                    <a:pt x="5282" y="2979"/>
                  </a:lnTo>
                  <a:lnTo>
                    <a:pt x="5343" y="2918"/>
                  </a:lnTo>
                  <a:lnTo>
                    <a:pt x="5343" y="2826"/>
                  </a:lnTo>
                  <a:lnTo>
                    <a:pt x="5221" y="2826"/>
                  </a:lnTo>
                  <a:lnTo>
                    <a:pt x="5190" y="2918"/>
                  </a:lnTo>
                  <a:lnTo>
                    <a:pt x="5190" y="3010"/>
                  </a:lnTo>
                  <a:lnTo>
                    <a:pt x="5128" y="3010"/>
                  </a:lnTo>
                  <a:close/>
                  <a:moveTo>
                    <a:pt x="4637" y="1536"/>
                  </a:moveTo>
                  <a:lnTo>
                    <a:pt x="4668" y="1475"/>
                  </a:lnTo>
                  <a:lnTo>
                    <a:pt x="4791" y="1475"/>
                  </a:lnTo>
                  <a:lnTo>
                    <a:pt x="4883" y="1505"/>
                  </a:lnTo>
                  <a:lnTo>
                    <a:pt x="4883" y="1567"/>
                  </a:lnTo>
                  <a:lnTo>
                    <a:pt x="4791" y="1628"/>
                  </a:lnTo>
                  <a:lnTo>
                    <a:pt x="4637" y="1567"/>
                  </a:lnTo>
                  <a:close/>
                  <a:moveTo>
                    <a:pt x="4299" y="1966"/>
                  </a:moveTo>
                  <a:lnTo>
                    <a:pt x="4422" y="1966"/>
                  </a:lnTo>
                  <a:lnTo>
                    <a:pt x="4484" y="2027"/>
                  </a:lnTo>
                  <a:lnTo>
                    <a:pt x="4545" y="1935"/>
                  </a:lnTo>
                  <a:lnTo>
                    <a:pt x="4637" y="1997"/>
                  </a:lnTo>
                  <a:lnTo>
                    <a:pt x="4545" y="2089"/>
                  </a:lnTo>
                  <a:lnTo>
                    <a:pt x="4514" y="2242"/>
                  </a:lnTo>
                  <a:lnTo>
                    <a:pt x="4422" y="2212"/>
                  </a:lnTo>
                  <a:lnTo>
                    <a:pt x="4361" y="2212"/>
                  </a:lnTo>
                  <a:lnTo>
                    <a:pt x="4269" y="2150"/>
                  </a:lnTo>
                  <a:lnTo>
                    <a:pt x="4238" y="2027"/>
                  </a:lnTo>
                  <a:lnTo>
                    <a:pt x="4299" y="1966"/>
                  </a:lnTo>
                  <a:close/>
                  <a:moveTo>
                    <a:pt x="3900" y="1260"/>
                  </a:moveTo>
                  <a:lnTo>
                    <a:pt x="3962" y="1229"/>
                  </a:lnTo>
                  <a:lnTo>
                    <a:pt x="4084" y="1290"/>
                  </a:lnTo>
                  <a:lnTo>
                    <a:pt x="4084" y="1382"/>
                  </a:lnTo>
                  <a:lnTo>
                    <a:pt x="3962" y="1413"/>
                  </a:lnTo>
                  <a:lnTo>
                    <a:pt x="3931" y="1413"/>
                  </a:lnTo>
                  <a:lnTo>
                    <a:pt x="3839" y="1413"/>
                  </a:lnTo>
                  <a:lnTo>
                    <a:pt x="3900" y="1260"/>
                  </a:lnTo>
                  <a:close/>
                  <a:moveTo>
                    <a:pt x="3163" y="2918"/>
                  </a:moveTo>
                  <a:lnTo>
                    <a:pt x="3194" y="2918"/>
                  </a:lnTo>
                  <a:lnTo>
                    <a:pt x="3286" y="2948"/>
                  </a:lnTo>
                  <a:lnTo>
                    <a:pt x="3317" y="3071"/>
                  </a:lnTo>
                  <a:lnTo>
                    <a:pt x="3286" y="3102"/>
                  </a:lnTo>
                  <a:lnTo>
                    <a:pt x="3163" y="2948"/>
                  </a:lnTo>
                  <a:close/>
                  <a:moveTo>
                    <a:pt x="3010" y="2918"/>
                  </a:moveTo>
                  <a:lnTo>
                    <a:pt x="3071" y="2887"/>
                  </a:lnTo>
                  <a:lnTo>
                    <a:pt x="3102" y="2918"/>
                  </a:lnTo>
                  <a:lnTo>
                    <a:pt x="3071" y="2979"/>
                  </a:lnTo>
                  <a:close/>
                  <a:moveTo>
                    <a:pt x="3931" y="3102"/>
                  </a:moveTo>
                  <a:lnTo>
                    <a:pt x="3992" y="3071"/>
                  </a:lnTo>
                  <a:lnTo>
                    <a:pt x="4054" y="3163"/>
                  </a:lnTo>
                  <a:lnTo>
                    <a:pt x="4146" y="3194"/>
                  </a:lnTo>
                  <a:lnTo>
                    <a:pt x="4146" y="3317"/>
                  </a:lnTo>
                  <a:lnTo>
                    <a:pt x="4084" y="3348"/>
                  </a:lnTo>
                  <a:lnTo>
                    <a:pt x="4054" y="3256"/>
                  </a:lnTo>
                  <a:lnTo>
                    <a:pt x="4023" y="3256"/>
                  </a:lnTo>
                  <a:lnTo>
                    <a:pt x="3931" y="3102"/>
                  </a:lnTo>
                  <a:close/>
                  <a:moveTo>
                    <a:pt x="5282" y="4668"/>
                  </a:moveTo>
                  <a:lnTo>
                    <a:pt x="5221" y="4607"/>
                  </a:lnTo>
                  <a:lnTo>
                    <a:pt x="5251" y="4514"/>
                  </a:lnTo>
                  <a:lnTo>
                    <a:pt x="5436" y="4484"/>
                  </a:lnTo>
                  <a:lnTo>
                    <a:pt x="5405" y="4576"/>
                  </a:lnTo>
                  <a:close/>
                  <a:moveTo>
                    <a:pt x="3900" y="5497"/>
                  </a:moveTo>
                  <a:lnTo>
                    <a:pt x="3992" y="5374"/>
                  </a:lnTo>
                  <a:lnTo>
                    <a:pt x="4084" y="5374"/>
                  </a:lnTo>
                  <a:lnTo>
                    <a:pt x="4054" y="5466"/>
                  </a:lnTo>
                  <a:lnTo>
                    <a:pt x="3962" y="5497"/>
                  </a:lnTo>
                  <a:lnTo>
                    <a:pt x="3900" y="5497"/>
                  </a:lnTo>
                  <a:close/>
                  <a:moveTo>
                    <a:pt x="3962" y="4975"/>
                  </a:moveTo>
                  <a:lnTo>
                    <a:pt x="4054" y="4914"/>
                  </a:lnTo>
                  <a:lnTo>
                    <a:pt x="4054" y="5036"/>
                  </a:lnTo>
                  <a:close/>
                  <a:moveTo>
                    <a:pt x="3931" y="4821"/>
                  </a:moveTo>
                  <a:lnTo>
                    <a:pt x="3931" y="4729"/>
                  </a:lnTo>
                  <a:lnTo>
                    <a:pt x="4023" y="4729"/>
                  </a:lnTo>
                  <a:lnTo>
                    <a:pt x="4023" y="4821"/>
                  </a:lnTo>
                  <a:cubicBezTo>
                    <a:pt x="3992" y="4821"/>
                    <a:pt x="3962" y="4852"/>
                    <a:pt x="3931" y="4852"/>
                  </a:cubicBezTo>
                  <a:close/>
                  <a:moveTo>
                    <a:pt x="3870" y="4637"/>
                  </a:moveTo>
                  <a:lnTo>
                    <a:pt x="3839" y="4576"/>
                  </a:lnTo>
                  <a:lnTo>
                    <a:pt x="3870" y="4514"/>
                  </a:lnTo>
                  <a:lnTo>
                    <a:pt x="3931" y="4607"/>
                  </a:lnTo>
                  <a:close/>
                  <a:moveTo>
                    <a:pt x="4637" y="5129"/>
                  </a:moveTo>
                  <a:lnTo>
                    <a:pt x="4545" y="5067"/>
                  </a:lnTo>
                  <a:lnTo>
                    <a:pt x="4576" y="4914"/>
                  </a:lnTo>
                  <a:lnTo>
                    <a:pt x="4668" y="4914"/>
                  </a:lnTo>
                  <a:lnTo>
                    <a:pt x="4699" y="5006"/>
                  </a:lnTo>
                  <a:close/>
                  <a:moveTo>
                    <a:pt x="4821" y="5098"/>
                  </a:moveTo>
                  <a:lnTo>
                    <a:pt x="4760" y="5006"/>
                  </a:lnTo>
                  <a:lnTo>
                    <a:pt x="4883" y="4883"/>
                  </a:lnTo>
                  <a:lnTo>
                    <a:pt x="4944" y="4883"/>
                  </a:lnTo>
                  <a:lnTo>
                    <a:pt x="4944" y="4975"/>
                  </a:lnTo>
                  <a:lnTo>
                    <a:pt x="4883" y="5067"/>
                  </a:lnTo>
                  <a:close/>
                  <a:moveTo>
                    <a:pt x="4791" y="4729"/>
                  </a:moveTo>
                  <a:lnTo>
                    <a:pt x="4791" y="4668"/>
                  </a:lnTo>
                  <a:lnTo>
                    <a:pt x="4852" y="4668"/>
                  </a:lnTo>
                  <a:lnTo>
                    <a:pt x="4760" y="4729"/>
                  </a:lnTo>
                  <a:close/>
                  <a:moveTo>
                    <a:pt x="4545" y="4514"/>
                  </a:moveTo>
                  <a:lnTo>
                    <a:pt x="4606" y="4484"/>
                  </a:lnTo>
                  <a:lnTo>
                    <a:pt x="4699" y="4545"/>
                  </a:lnTo>
                  <a:lnTo>
                    <a:pt x="4699" y="4637"/>
                  </a:lnTo>
                  <a:lnTo>
                    <a:pt x="4606" y="4607"/>
                  </a:lnTo>
                  <a:lnTo>
                    <a:pt x="4514" y="4514"/>
                  </a:lnTo>
                  <a:close/>
                  <a:moveTo>
                    <a:pt x="4177" y="4177"/>
                  </a:moveTo>
                  <a:lnTo>
                    <a:pt x="4238" y="4177"/>
                  </a:lnTo>
                  <a:lnTo>
                    <a:pt x="4330" y="4299"/>
                  </a:lnTo>
                  <a:lnTo>
                    <a:pt x="4453" y="4422"/>
                  </a:lnTo>
                  <a:lnTo>
                    <a:pt x="4453" y="4514"/>
                  </a:lnTo>
                  <a:lnTo>
                    <a:pt x="4361" y="4514"/>
                  </a:lnTo>
                  <a:lnTo>
                    <a:pt x="4177" y="4330"/>
                  </a:lnTo>
                  <a:lnTo>
                    <a:pt x="4115" y="4269"/>
                  </a:lnTo>
                  <a:lnTo>
                    <a:pt x="4146" y="4207"/>
                  </a:lnTo>
                  <a:close/>
                  <a:moveTo>
                    <a:pt x="2641" y="3194"/>
                  </a:moveTo>
                  <a:lnTo>
                    <a:pt x="2764" y="3071"/>
                  </a:lnTo>
                  <a:lnTo>
                    <a:pt x="2979" y="3041"/>
                  </a:lnTo>
                  <a:lnTo>
                    <a:pt x="3102" y="3194"/>
                  </a:lnTo>
                  <a:lnTo>
                    <a:pt x="3225" y="3256"/>
                  </a:lnTo>
                  <a:lnTo>
                    <a:pt x="3378" y="3317"/>
                  </a:lnTo>
                  <a:lnTo>
                    <a:pt x="3378" y="3348"/>
                  </a:lnTo>
                  <a:lnTo>
                    <a:pt x="3501" y="3348"/>
                  </a:lnTo>
                  <a:lnTo>
                    <a:pt x="3532" y="3317"/>
                  </a:lnTo>
                  <a:lnTo>
                    <a:pt x="3716" y="3532"/>
                  </a:lnTo>
                  <a:lnTo>
                    <a:pt x="3777" y="3655"/>
                  </a:lnTo>
                  <a:lnTo>
                    <a:pt x="3777" y="3716"/>
                  </a:lnTo>
                  <a:lnTo>
                    <a:pt x="3808" y="3808"/>
                  </a:lnTo>
                  <a:lnTo>
                    <a:pt x="3808" y="3931"/>
                  </a:lnTo>
                  <a:lnTo>
                    <a:pt x="3931" y="4023"/>
                  </a:lnTo>
                  <a:lnTo>
                    <a:pt x="3962" y="3992"/>
                  </a:lnTo>
                  <a:lnTo>
                    <a:pt x="4115" y="3992"/>
                  </a:lnTo>
                  <a:lnTo>
                    <a:pt x="4054" y="4177"/>
                  </a:lnTo>
                  <a:lnTo>
                    <a:pt x="3962" y="4115"/>
                  </a:lnTo>
                  <a:lnTo>
                    <a:pt x="3900" y="4146"/>
                  </a:lnTo>
                  <a:lnTo>
                    <a:pt x="3777" y="4085"/>
                  </a:lnTo>
                  <a:lnTo>
                    <a:pt x="3747" y="3992"/>
                  </a:lnTo>
                  <a:lnTo>
                    <a:pt x="3747" y="3900"/>
                  </a:lnTo>
                  <a:lnTo>
                    <a:pt x="3685" y="3839"/>
                  </a:lnTo>
                  <a:lnTo>
                    <a:pt x="3562" y="3685"/>
                  </a:lnTo>
                  <a:lnTo>
                    <a:pt x="3532" y="3624"/>
                  </a:lnTo>
                  <a:lnTo>
                    <a:pt x="3409" y="3624"/>
                  </a:lnTo>
                  <a:lnTo>
                    <a:pt x="3255" y="3532"/>
                  </a:lnTo>
                  <a:lnTo>
                    <a:pt x="3194" y="3440"/>
                  </a:lnTo>
                  <a:lnTo>
                    <a:pt x="3102" y="3409"/>
                  </a:lnTo>
                  <a:lnTo>
                    <a:pt x="3040" y="3317"/>
                  </a:lnTo>
                  <a:lnTo>
                    <a:pt x="2948" y="3286"/>
                  </a:lnTo>
                  <a:lnTo>
                    <a:pt x="2918" y="3225"/>
                  </a:lnTo>
                  <a:lnTo>
                    <a:pt x="2856" y="3163"/>
                  </a:lnTo>
                  <a:lnTo>
                    <a:pt x="2703" y="3163"/>
                  </a:lnTo>
                  <a:lnTo>
                    <a:pt x="2641" y="3163"/>
                  </a:lnTo>
                  <a:close/>
                  <a:moveTo>
                    <a:pt x="2887" y="5620"/>
                  </a:moveTo>
                  <a:lnTo>
                    <a:pt x="2918" y="5589"/>
                  </a:lnTo>
                  <a:lnTo>
                    <a:pt x="2918" y="5712"/>
                  </a:lnTo>
                  <a:lnTo>
                    <a:pt x="3010" y="5835"/>
                  </a:lnTo>
                  <a:lnTo>
                    <a:pt x="2948" y="5927"/>
                  </a:lnTo>
                  <a:lnTo>
                    <a:pt x="2887" y="5896"/>
                  </a:lnTo>
                  <a:lnTo>
                    <a:pt x="2887" y="5804"/>
                  </a:lnTo>
                  <a:lnTo>
                    <a:pt x="2826" y="5743"/>
                  </a:lnTo>
                  <a:lnTo>
                    <a:pt x="2856" y="5620"/>
                  </a:lnTo>
                  <a:close/>
                  <a:moveTo>
                    <a:pt x="2887" y="5466"/>
                  </a:moveTo>
                  <a:lnTo>
                    <a:pt x="2918" y="5558"/>
                  </a:lnTo>
                  <a:lnTo>
                    <a:pt x="2826" y="5558"/>
                  </a:lnTo>
                  <a:close/>
                </a:path>
              </a:pathLst>
            </a:custGeom>
            <a:solidFill>
              <a:srgbClr val="858EE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614" name="Google Shape;614;p88"/>
          <p:cNvSpPr/>
          <p:nvPr/>
        </p:nvSpPr>
        <p:spPr>
          <a:xfrm>
            <a:off x="7004008" y="2711014"/>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15" name="Google Shape;615;p88"/>
          <p:cNvSpPr/>
          <p:nvPr/>
        </p:nvSpPr>
        <p:spPr>
          <a:xfrm>
            <a:off x="6829764" y="2734130"/>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616" name="Google Shape;616;p88"/>
          <p:cNvCxnSpPr/>
          <p:nvPr/>
        </p:nvCxnSpPr>
        <p:spPr>
          <a:xfrm rot="10800000">
            <a:off x="6085519" y="1559497"/>
            <a:ext cx="661800" cy="1146300"/>
          </a:xfrm>
          <a:prstGeom prst="straightConnector1">
            <a:avLst/>
          </a:prstGeom>
          <a:noFill/>
          <a:ln cap="flat" cmpd="sng" w="9525">
            <a:solidFill>
              <a:srgbClr val="EE8650"/>
            </a:solidFill>
            <a:prstDash val="solid"/>
            <a:round/>
            <a:headEnd len="med" w="med" type="none"/>
            <a:tailEnd len="med" w="med" type="none"/>
          </a:ln>
        </p:spPr>
      </p:cxnSp>
      <p:cxnSp>
        <p:nvCxnSpPr>
          <p:cNvPr id="617" name="Google Shape;617;p88"/>
          <p:cNvCxnSpPr/>
          <p:nvPr/>
        </p:nvCxnSpPr>
        <p:spPr>
          <a:xfrm>
            <a:off x="6743904" y="2701214"/>
            <a:ext cx="172500" cy="0"/>
          </a:xfrm>
          <a:prstGeom prst="straightConnector1">
            <a:avLst/>
          </a:prstGeom>
          <a:noFill/>
          <a:ln cap="flat" cmpd="sng" w="9525">
            <a:solidFill>
              <a:srgbClr val="EE8650"/>
            </a:solidFill>
            <a:prstDash val="solid"/>
            <a:round/>
            <a:headEnd len="med" w="med" type="none"/>
            <a:tailEnd len="med" w="med" type="none"/>
          </a:ln>
        </p:spPr>
      </p:cxnSp>
      <p:cxnSp>
        <p:nvCxnSpPr>
          <p:cNvPr id="618" name="Google Shape;618;p88"/>
          <p:cNvCxnSpPr/>
          <p:nvPr/>
        </p:nvCxnSpPr>
        <p:spPr>
          <a:xfrm rot="10800000">
            <a:off x="6275677" y="1398240"/>
            <a:ext cx="512100" cy="886800"/>
          </a:xfrm>
          <a:prstGeom prst="straightConnector1">
            <a:avLst/>
          </a:prstGeom>
          <a:noFill/>
          <a:ln cap="flat" cmpd="sng" w="9525">
            <a:solidFill>
              <a:srgbClr val="EE8650"/>
            </a:solidFill>
            <a:prstDash val="solid"/>
            <a:round/>
            <a:headEnd len="med" w="med" type="none"/>
            <a:tailEnd len="med" w="med" type="none"/>
          </a:ln>
        </p:spPr>
      </p:cxnSp>
      <p:cxnSp>
        <p:nvCxnSpPr>
          <p:cNvPr id="619" name="Google Shape;619;p88"/>
          <p:cNvCxnSpPr/>
          <p:nvPr/>
        </p:nvCxnSpPr>
        <p:spPr>
          <a:xfrm>
            <a:off x="6784362" y="2280458"/>
            <a:ext cx="172500" cy="0"/>
          </a:xfrm>
          <a:prstGeom prst="straightConnector1">
            <a:avLst/>
          </a:prstGeom>
          <a:noFill/>
          <a:ln cap="flat" cmpd="sng" w="9525">
            <a:solidFill>
              <a:srgbClr val="EE8650"/>
            </a:solidFill>
            <a:prstDash val="solid"/>
            <a:round/>
            <a:headEnd len="med" w="med" type="none"/>
            <a:tailEnd len="med" w="med" type="none"/>
          </a:ln>
        </p:spPr>
      </p:cxnSp>
      <p:cxnSp>
        <p:nvCxnSpPr>
          <p:cNvPr id="620" name="Google Shape;620;p88"/>
          <p:cNvCxnSpPr/>
          <p:nvPr/>
        </p:nvCxnSpPr>
        <p:spPr>
          <a:xfrm rot="10800000">
            <a:off x="6520563" y="1150552"/>
            <a:ext cx="684600" cy="1185600"/>
          </a:xfrm>
          <a:prstGeom prst="straightConnector1">
            <a:avLst/>
          </a:prstGeom>
          <a:noFill/>
          <a:ln cap="flat" cmpd="sng" w="9525">
            <a:solidFill>
              <a:srgbClr val="EE8650"/>
            </a:solidFill>
            <a:prstDash val="solid"/>
            <a:round/>
            <a:headEnd len="med" w="med" type="none"/>
            <a:tailEnd len="med" w="med" type="none"/>
          </a:ln>
        </p:spPr>
      </p:cxnSp>
      <p:cxnSp>
        <p:nvCxnSpPr>
          <p:cNvPr id="621" name="Google Shape;621;p88"/>
          <p:cNvCxnSpPr/>
          <p:nvPr/>
        </p:nvCxnSpPr>
        <p:spPr>
          <a:xfrm>
            <a:off x="7201748" y="2331569"/>
            <a:ext cx="172500" cy="0"/>
          </a:xfrm>
          <a:prstGeom prst="straightConnector1">
            <a:avLst/>
          </a:prstGeom>
          <a:noFill/>
          <a:ln cap="flat" cmpd="sng" w="9525">
            <a:solidFill>
              <a:srgbClr val="EE8650"/>
            </a:solidFill>
            <a:prstDash val="solid"/>
            <a:round/>
            <a:headEnd len="med" w="med" type="none"/>
            <a:tailEnd len="med" w="med" type="none"/>
          </a:ln>
        </p:spPr>
      </p:cxnSp>
      <p:cxnSp>
        <p:nvCxnSpPr>
          <p:cNvPr id="622" name="Google Shape;622;p88"/>
          <p:cNvCxnSpPr/>
          <p:nvPr/>
        </p:nvCxnSpPr>
        <p:spPr>
          <a:xfrm rot="10800000">
            <a:off x="6859521" y="960954"/>
            <a:ext cx="742800" cy="1287000"/>
          </a:xfrm>
          <a:prstGeom prst="straightConnector1">
            <a:avLst/>
          </a:prstGeom>
          <a:noFill/>
          <a:ln cap="flat" cmpd="sng" w="9525">
            <a:solidFill>
              <a:srgbClr val="EE8650"/>
            </a:solidFill>
            <a:prstDash val="solid"/>
            <a:round/>
            <a:headEnd len="med" w="med" type="none"/>
            <a:tailEnd len="med" w="med" type="none"/>
          </a:ln>
        </p:spPr>
      </p:cxnSp>
      <p:cxnSp>
        <p:nvCxnSpPr>
          <p:cNvPr id="623" name="Google Shape;623;p88"/>
          <p:cNvCxnSpPr/>
          <p:nvPr/>
        </p:nvCxnSpPr>
        <p:spPr>
          <a:xfrm>
            <a:off x="7598906" y="2243372"/>
            <a:ext cx="172500" cy="0"/>
          </a:xfrm>
          <a:prstGeom prst="straightConnector1">
            <a:avLst/>
          </a:prstGeom>
          <a:noFill/>
          <a:ln cap="flat" cmpd="sng" w="9525">
            <a:solidFill>
              <a:srgbClr val="EE8650"/>
            </a:solidFill>
            <a:prstDash val="solid"/>
            <a:round/>
            <a:headEnd len="med" w="med" type="none"/>
            <a:tailEnd len="med" w="med" type="none"/>
          </a:ln>
        </p:spPr>
      </p:cxnSp>
      <p:cxnSp>
        <p:nvCxnSpPr>
          <p:cNvPr id="624" name="Google Shape;624;p88"/>
          <p:cNvCxnSpPr/>
          <p:nvPr/>
        </p:nvCxnSpPr>
        <p:spPr>
          <a:xfrm rot="10800000">
            <a:off x="5725173" y="1813368"/>
            <a:ext cx="723300" cy="1252500"/>
          </a:xfrm>
          <a:prstGeom prst="straightConnector1">
            <a:avLst/>
          </a:prstGeom>
          <a:noFill/>
          <a:ln cap="flat" cmpd="sng" w="9525">
            <a:solidFill>
              <a:srgbClr val="EE8650"/>
            </a:solidFill>
            <a:prstDash val="solid"/>
            <a:round/>
            <a:headEnd len="med" w="med" type="none"/>
            <a:tailEnd len="med" w="med" type="none"/>
          </a:ln>
        </p:spPr>
      </p:cxnSp>
      <p:cxnSp>
        <p:nvCxnSpPr>
          <p:cNvPr id="625" name="Google Shape;625;p88"/>
          <p:cNvCxnSpPr/>
          <p:nvPr/>
        </p:nvCxnSpPr>
        <p:spPr>
          <a:xfrm>
            <a:off x="6445058" y="3061285"/>
            <a:ext cx="172500" cy="0"/>
          </a:xfrm>
          <a:prstGeom prst="straightConnector1">
            <a:avLst/>
          </a:prstGeom>
          <a:noFill/>
          <a:ln cap="flat" cmpd="sng" w="9525">
            <a:solidFill>
              <a:srgbClr val="EE8650"/>
            </a:solidFill>
            <a:prstDash val="solid"/>
            <a:round/>
            <a:headEnd len="med" w="med" type="none"/>
            <a:tailEnd len="med" w="med" type="none"/>
          </a:ln>
        </p:spPr>
      </p:cxnSp>
      <p:cxnSp>
        <p:nvCxnSpPr>
          <p:cNvPr id="626" name="Google Shape;626;p88"/>
          <p:cNvCxnSpPr/>
          <p:nvPr/>
        </p:nvCxnSpPr>
        <p:spPr>
          <a:xfrm rot="10800000">
            <a:off x="5450287" y="2005236"/>
            <a:ext cx="651600" cy="1128600"/>
          </a:xfrm>
          <a:prstGeom prst="straightConnector1">
            <a:avLst/>
          </a:prstGeom>
          <a:noFill/>
          <a:ln cap="flat" cmpd="sng" w="9525">
            <a:solidFill>
              <a:srgbClr val="EE8650"/>
            </a:solidFill>
            <a:prstDash val="solid"/>
            <a:round/>
            <a:headEnd len="med" w="med" type="none"/>
            <a:tailEnd len="med" w="med" type="none"/>
          </a:ln>
        </p:spPr>
      </p:cxnSp>
      <p:cxnSp>
        <p:nvCxnSpPr>
          <p:cNvPr id="627" name="Google Shape;627;p88"/>
          <p:cNvCxnSpPr/>
          <p:nvPr/>
        </p:nvCxnSpPr>
        <p:spPr>
          <a:xfrm>
            <a:off x="6098472" y="3129254"/>
            <a:ext cx="172500" cy="0"/>
          </a:xfrm>
          <a:prstGeom prst="straightConnector1">
            <a:avLst/>
          </a:prstGeom>
          <a:noFill/>
          <a:ln cap="flat" cmpd="sng" w="9525">
            <a:solidFill>
              <a:srgbClr val="EE8650"/>
            </a:solidFill>
            <a:prstDash val="solid"/>
            <a:round/>
            <a:headEnd len="med" w="med" type="none"/>
            <a:tailEnd len="med" w="med" type="none"/>
          </a:ln>
        </p:spPr>
      </p:cxnSp>
      <p:pic>
        <p:nvPicPr>
          <p:cNvPr id="628" name="Google Shape;628;p88"/>
          <p:cNvPicPr preferRelativeResize="0"/>
          <p:nvPr/>
        </p:nvPicPr>
        <p:blipFill rotWithShape="1">
          <a:blip r:embed="rId3">
            <a:alphaModFix/>
          </a:blip>
          <a:srcRect b="16667" l="16661" r="16667" t="16661"/>
          <a:stretch/>
        </p:blipFill>
        <p:spPr>
          <a:xfrm>
            <a:off x="5657226" y="1773604"/>
            <a:ext cx="165900" cy="165900"/>
          </a:xfrm>
          <a:prstGeom prst="ellipse">
            <a:avLst/>
          </a:prstGeom>
          <a:noFill/>
          <a:ln>
            <a:noFill/>
          </a:ln>
        </p:spPr>
      </p:pic>
      <p:pic>
        <p:nvPicPr>
          <p:cNvPr id="629" name="Google Shape;629;p88"/>
          <p:cNvPicPr preferRelativeResize="0"/>
          <p:nvPr/>
        </p:nvPicPr>
        <p:blipFill rotWithShape="1">
          <a:blip r:embed="rId4">
            <a:alphaModFix/>
          </a:blip>
          <a:srcRect b="0" l="19142" r="16684" t="0"/>
          <a:stretch/>
        </p:blipFill>
        <p:spPr>
          <a:xfrm>
            <a:off x="5398801" y="1981029"/>
            <a:ext cx="165900" cy="163500"/>
          </a:xfrm>
          <a:prstGeom prst="ellipse">
            <a:avLst/>
          </a:prstGeom>
          <a:noFill/>
          <a:ln>
            <a:noFill/>
          </a:ln>
        </p:spPr>
      </p:pic>
      <p:pic>
        <p:nvPicPr>
          <p:cNvPr id="630" name="Google Shape;630;p88"/>
          <p:cNvPicPr preferRelativeResize="0"/>
          <p:nvPr/>
        </p:nvPicPr>
        <p:blipFill>
          <a:blip r:embed="rId5">
            <a:alphaModFix/>
          </a:blip>
          <a:stretch>
            <a:fillRect/>
          </a:stretch>
        </p:blipFill>
        <p:spPr>
          <a:xfrm>
            <a:off x="6464026" y="1140464"/>
            <a:ext cx="165804" cy="165804"/>
          </a:xfrm>
          <a:prstGeom prst="rect">
            <a:avLst/>
          </a:prstGeom>
          <a:noFill/>
          <a:ln>
            <a:noFill/>
          </a:ln>
        </p:spPr>
      </p:pic>
      <p:pic>
        <p:nvPicPr>
          <p:cNvPr id="631" name="Google Shape;631;p88"/>
          <p:cNvPicPr preferRelativeResize="0"/>
          <p:nvPr/>
        </p:nvPicPr>
        <p:blipFill>
          <a:blip r:embed="rId6">
            <a:alphaModFix/>
          </a:blip>
          <a:stretch>
            <a:fillRect/>
          </a:stretch>
        </p:blipFill>
        <p:spPr>
          <a:xfrm>
            <a:off x="6767752" y="898844"/>
            <a:ext cx="165806" cy="165805"/>
          </a:xfrm>
          <a:prstGeom prst="rect">
            <a:avLst/>
          </a:prstGeom>
          <a:noFill/>
          <a:ln>
            <a:noFill/>
          </a:ln>
        </p:spPr>
      </p:pic>
      <p:pic>
        <p:nvPicPr>
          <p:cNvPr id="632" name="Google Shape;632;p88"/>
          <p:cNvPicPr preferRelativeResize="0"/>
          <p:nvPr/>
        </p:nvPicPr>
        <p:blipFill>
          <a:blip r:embed="rId7">
            <a:alphaModFix/>
          </a:blip>
          <a:stretch>
            <a:fillRect/>
          </a:stretch>
        </p:blipFill>
        <p:spPr>
          <a:xfrm>
            <a:off x="6201976" y="1347596"/>
            <a:ext cx="165804" cy="165804"/>
          </a:xfrm>
          <a:prstGeom prst="rect">
            <a:avLst/>
          </a:prstGeom>
          <a:noFill/>
          <a:ln>
            <a:noFill/>
          </a:ln>
        </p:spPr>
      </p:pic>
      <p:pic>
        <p:nvPicPr>
          <p:cNvPr id="633" name="Google Shape;633;p88"/>
          <p:cNvPicPr preferRelativeResize="0"/>
          <p:nvPr/>
        </p:nvPicPr>
        <p:blipFill>
          <a:blip r:embed="rId8">
            <a:alphaModFix/>
          </a:blip>
          <a:stretch>
            <a:fillRect/>
          </a:stretch>
        </p:blipFill>
        <p:spPr>
          <a:xfrm>
            <a:off x="6013968" y="1494114"/>
            <a:ext cx="165900" cy="165900"/>
          </a:xfrm>
          <a:prstGeom prst="ellipse">
            <a:avLst/>
          </a:prstGeom>
          <a:noFill/>
          <a:ln>
            <a:noFill/>
          </a:ln>
        </p:spPr>
      </p:pic>
      <p:cxnSp>
        <p:nvCxnSpPr>
          <p:cNvPr id="634" name="Google Shape;634;p88"/>
          <p:cNvCxnSpPr/>
          <p:nvPr/>
        </p:nvCxnSpPr>
        <p:spPr>
          <a:xfrm rot="10800000">
            <a:off x="5592292" y="2924877"/>
            <a:ext cx="651600" cy="1128600"/>
          </a:xfrm>
          <a:prstGeom prst="straightConnector1">
            <a:avLst/>
          </a:prstGeom>
          <a:noFill/>
          <a:ln cap="flat" cmpd="sng" w="9525">
            <a:solidFill>
              <a:srgbClr val="EE8650"/>
            </a:solidFill>
            <a:prstDash val="solid"/>
            <a:round/>
            <a:headEnd len="med" w="med" type="none"/>
            <a:tailEnd len="med" w="med" type="none"/>
          </a:ln>
        </p:spPr>
      </p:cxnSp>
      <p:cxnSp>
        <p:nvCxnSpPr>
          <p:cNvPr id="635" name="Google Shape;635;p88"/>
          <p:cNvCxnSpPr/>
          <p:nvPr/>
        </p:nvCxnSpPr>
        <p:spPr>
          <a:xfrm>
            <a:off x="6240478" y="4048894"/>
            <a:ext cx="172500" cy="0"/>
          </a:xfrm>
          <a:prstGeom prst="straightConnector1">
            <a:avLst/>
          </a:prstGeom>
          <a:noFill/>
          <a:ln cap="flat" cmpd="sng" w="9525">
            <a:solidFill>
              <a:srgbClr val="EE8650"/>
            </a:solidFill>
            <a:prstDash val="solid"/>
            <a:round/>
            <a:headEnd len="med" w="med" type="none"/>
            <a:tailEnd len="med" w="med" type="none"/>
          </a:ln>
        </p:spPr>
      </p:cxnSp>
      <p:pic>
        <p:nvPicPr>
          <p:cNvPr id="636" name="Google Shape;636;p88"/>
          <p:cNvPicPr preferRelativeResize="0"/>
          <p:nvPr/>
        </p:nvPicPr>
        <p:blipFill rotWithShape="1">
          <a:blip r:embed="rId9">
            <a:alphaModFix/>
          </a:blip>
          <a:srcRect b="0" l="7179" r="25285" t="0"/>
          <a:stretch/>
        </p:blipFill>
        <p:spPr>
          <a:xfrm>
            <a:off x="5491468" y="2803476"/>
            <a:ext cx="165900" cy="163500"/>
          </a:xfrm>
          <a:prstGeom prst="ellipse">
            <a:avLst/>
          </a:prstGeom>
          <a:noFill/>
          <a:ln>
            <a:noFill/>
          </a:ln>
        </p:spPr>
      </p:pic>
      <p:sp>
        <p:nvSpPr>
          <p:cNvPr id="637" name="Google Shape;637;p88"/>
          <p:cNvSpPr/>
          <p:nvPr/>
        </p:nvSpPr>
        <p:spPr>
          <a:xfrm>
            <a:off x="7734265" y="2208606"/>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8" name="Google Shape;638;p88"/>
          <p:cNvSpPr/>
          <p:nvPr/>
        </p:nvSpPr>
        <p:spPr>
          <a:xfrm>
            <a:off x="6884926" y="2669618"/>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39" name="Google Shape;639;p88"/>
          <p:cNvSpPr/>
          <p:nvPr/>
        </p:nvSpPr>
        <p:spPr>
          <a:xfrm>
            <a:off x="6242641" y="3095609"/>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0" name="Google Shape;640;p88"/>
          <p:cNvSpPr/>
          <p:nvPr/>
        </p:nvSpPr>
        <p:spPr>
          <a:xfrm>
            <a:off x="6574311" y="3026355"/>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1" name="Google Shape;641;p88"/>
          <p:cNvSpPr/>
          <p:nvPr/>
        </p:nvSpPr>
        <p:spPr>
          <a:xfrm>
            <a:off x="6921775" y="2246179"/>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2" name="Google Shape;642;p88"/>
          <p:cNvSpPr/>
          <p:nvPr/>
        </p:nvSpPr>
        <p:spPr>
          <a:xfrm>
            <a:off x="6954191" y="2380894"/>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3" name="Google Shape;643;p88"/>
          <p:cNvSpPr/>
          <p:nvPr/>
        </p:nvSpPr>
        <p:spPr>
          <a:xfrm>
            <a:off x="7337185" y="2302300"/>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44" name="Google Shape;644;p88"/>
          <p:cNvSpPr/>
          <p:nvPr/>
        </p:nvSpPr>
        <p:spPr>
          <a:xfrm>
            <a:off x="6381665" y="4014241"/>
            <a:ext cx="69300" cy="69300"/>
          </a:xfrm>
          <a:prstGeom prst="ellipse">
            <a:avLst/>
          </a:prstGeom>
          <a:solidFill>
            <a:srgbClr val="EE8650"/>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645" name="Google Shape;645;p88"/>
          <p:cNvPicPr preferRelativeResize="0"/>
          <p:nvPr/>
        </p:nvPicPr>
        <p:blipFill>
          <a:blip r:embed="rId10">
            <a:alphaModFix/>
          </a:blip>
          <a:stretch>
            <a:fillRect/>
          </a:stretch>
        </p:blipFill>
        <p:spPr>
          <a:xfrm>
            <a:off x="8321471" y="4799000"/>
            <a:ext cx="670126" cy="192100"/>
          </a:xfrm>
          <a:prstGeom prst="rect">
            <a:avLst/>
          </a:prstGeom>
          <a:noFill/>
          <a:ln>
            <a:noFill/>
          </a:ln>
        </p:spPr>
      </p:pic>
      <p:sp>
        <p:nvSpPr>
          <p:cNvPr id="646" name="Google Shape;646;p88"/>
          <p:cNvSpPr txBox="1"/>
          <p:nvPr/>
        </p:nvSpPr>
        <p:spPr>
          <a:xfrm>
            <a:off x="2991800" y="2556177"/>
            <a:ext cx="2115300" cy="503700"/>
          </a:xfrm>
          <a:prstGeom prst="rect">
            <a:avLst/>
          </a:prstGeom>
          <a:noFill/>
          <a:ln>
            <a:noFill/>
          </a:ln>
        </p:spPr>
        <p:txBody>
          <a:bodyPr anchorCtr="0" anchor="ctr" bIns="91425" lIns="91425" spcFirstLastPara="1" rIns="91425" wrap="square" tIns="91425">
            <a:noAutofit/>
          </a:bodyPr>
          <a:lstStyle/>
          <a:p>
            <a:pPr indent="-184200" lvl="0" marL="288000" rtl="0" algn="l">
              <a:lnSpc>
                <a:spcPct val="115000"/>
              </a:lnSpc>
              <a:spcBef>
                <a:spcPts val="0"/>
              </a:spcBef>
              <a:spcAft>
                <a:spcPts val="0"/>
              </a:spcAft>
              <a:buClr>
                <a:schemeClr val="lt1"/>
              </a:buClr>
              <a:buSzPts val="1200"/>
              <a:buFont typeface="DM Sans"/>
              <a:buChar char="➔"/>
            </a:pPr>
            <a:r>
              <a:rPr lang="da" sz="1200">
                <a:solidFill>
                  <a:schemeClr val="lt1"/>
                </a:solidFill>
                <a:latin typeface="DM Sans"/>
                <a:ea typeface="DM Sans"/>
                <a:cs typeface="DM Sans"/>
                <a:sym typeface="DM Sans"/>
              </a:rPr>
              <a:t>+300 digital marketing specialists</a:t>
            </a:r>
            <a:endParaRPr sz="1200">
              <a:solidFill>
                <a:schemeClr val="lt1"/>
              </a:solidFill>
              <a:latin typeface="DM Sans"/>
              <a:ea typeface="DM Sans"/>
              <a:cs typeface="DM Sans"/>
              <a:sym typeface="DM Sans"/>
            </a:endParaRPr>
          </a:p>
        </p:txBody>
      </p:sp>
      <p:sp>
        <p:nvSpPr>
          <p:cNvPr id="647" name="Google Shape;647;p88"/>
          <p:cNvSpPr txBox="1"/>
          <p:nvPr/>
        </p:nvSpPr>
        <p:spPr>
          <a:xfrm>
            <a:off x="2991800" y="3107118"/>
            <a:ext cx="2115300" cy="503700"/>
          </a:xfrm>
          <a:prstGeom prst="rect">
            <a:avLst/>
          </a:prstGeom>
          <a:noFill/>
          <a:ln>
            <a:noFill/>
          </a:ln>
        </p:spPr>
        <p:txBody>
          <a:bodyPr anchorCtr="0" anchor="ctr" bIns="91425" lIns="91425" spcFirstLastPara="1" rIns="91425" wrap="square" tIns="91425">
            <a:noAutofit/>
          </a:bodyPr>
          <a:lstStyle/>
          <a:p>
            <a:pPr indent="-184200" lvl="0" marL="288000" rtl="0" algn="l">
              <a:lnSpc>
                <a:spcPct val="115000"/>
              </a:lnSpc>
              <a:spcBef>
                <a:spcPts val="0"/>
              </a:spcBef>
              <a:spcAft>
                <a:spcPts val="0"/>
              </a:spcAft>
              <a:buClr>
                <a:schemeClr val="lt1"/>
              </a:buClr>
              <a:buSzPts val="1200"/>
              <a:buFont typeface="DM Sans"/>
              <a:buChar char="➔"/>
            </a:pPr>
            <a:r>
              <a:rPr lang="da" sz="1200">
                <a:solidFill>
                  <a:schemeClr val="lt1"/>
                </a:solidFill>
                <a:latin typeface="DM Sans"/>
                <a:ea typeface="DM Sans"/>
                <a:cs typeface="DM Sans"/>
                <a:sym typeface="DM Sans"/>
              </a:rPr>
              <a:t>10 offices in 7 countries </a:t>
            </a:r>
            <a:endParaRPr sz="1200">
              <a:solidFill>
                <a:schemeClr val="lt1"/>
              </a:solidFill>
              <a:latin typeface="DM Sans"/>
              <a:ea typeface="DM Sans"/>
              <a:cs typeface="DM Sans"/>
              <a:sym typeface="DM Sans"/>
            </a:endParaRPr>
          </a:p>
        </p:txBody>
      </p:sp>
      <p:sp>
        <p:nvSpPr>
          <p:cNvPr id="648" name="Google Shape;648;p88"/>
          <p:cNvSpPr txBox="1"/>
          <p:nvPr/>
        </p:nvSpPr>
        <p:spPr>
          <a:xfrm>
            <a:off x="2991800" y="3658059"/>
            <a:ext cx="2115300" cy="503700"/>
          </a:xfrm>
          <a:prstGeom prst="rect">
            <a:avLst/>
          </a:prstGeom>
          <a:noFill/>
          <a:ln>
            <a:noFill/>
          </a:ln>
        </p:spPr>
        <p:txBody>
          <a:bodyPr anchorCtr="0" anchor="ctr" bIns="91425" lIns="91425" spcFirstLastPara="1" rIns="91425" wrap="square" tIns="91425">
            <a:noAutofit/>
          </a:bodyPr>
          <a:lstStyle/>
          <a:p>
            <a:pPr indent="-184200" lvl="0" marL="288000" rtl="0" algn="l">
              <a:lnSpc>
                <a:spcPct val="115000"/>
              </a:lnSpc>
              <a:spcBef>
                <a:spcPts val="0"/>
              </a:spcBef>
              <a:spcAft>
                <a:spcPts val="0"/>
              </a:spcAft>
              <a:buClr>
                <a:schemeClr val="lt1"/>
              </a:buClr>
              <a:buSzPts val="1200"/>
              <a:buFont typeface="DM Sans"/>
              <a:buChar char="➔"/>
            </a:pPr>
            <a:r>
              <a:rPr lang="da" sz="1200">
                <a:solidFill>
                  <a:schemeClr val="lt1"/>
                </a:solidFill>
                <a:latin typeface="DM Sans"/>
                <a:ea typeface="DM Sans"/>
                <a:cs typeface="DM Sans"/>
                <a:sym typeface="DM Sans"/>
              </a:rPr>
              <a:t>Specialised in retail and omnichannel</a:t>
            </a:r>
            <a:endParaRPr sz="1200">
              <a:solidFill>
                <a:schemeClr val="lt1"/>
              </a:solidFill>
              <a:latin typeface="DM Sans"/>
              <a:ea typeface="DM Sans"/>
              <a:cs typeface="DM Sans"/>
              <a:sym typeface="DM Sans"/>
            </a:endParaRPr>
          </a:p>
        </p:txBody>
      </p:sp>
      <p:sp>
        <p:nvSpPr>
          <p:cNvPr id="649" name="Google Shape;649;p88"/>
          <p:cNvSpPr txBox="1"/>
          <p:nvPr/>
        </p:nvSpPr>
        <p:spPr>
          <a:xfrm>
            <a:off x="2991800" y="4209000"/>
            <a:ext cx="2115300" cy="503700"/>
          </a:xfrm>
          <a:prstGeom prst="rect">
            <a:avLst/>
          </a:prstGeom>
          <a:noFill/>
          <a:ln>
            <a:noFill/>
          </a:ln>
        </p:spPr>
        <p:txBody>
          <a:bodyPr anchorCtr="0" anchor="ctr" bIns="91425" lIns="91425" spcFirstLastPara="1" rIns="91425" wrap="square" tIns="91425">
            <a:noAutofit/>
          </a:bodyPr>
          <a:lstStyle/>
          <a:p>
            <a:pPr indent="-184200" lvl="0" marL="288000" rtl="0" algn="l">
              <a:lnSpc>
                <a:spcPct val="115000"/>
              </a:lnSpc>
              <a:spcBef>
                <a:spcPts val="0"/>
              </a:spcBef>
              <a:spcAft>
                <a:spcPts val="0"/>
              </a:spcAft>
              <a:buClr>
                <a:schemeClr val="lt1"/>
              </a:buClr>
              <a:buSzPts val="1200"/>
              <a:buFont typeface="DM Sans"/>
              <a:buChar char="➔"/>
            </a:pPr>
            <a:r>
              <a:rPr lang="da" sz="1200">
                <a:solidFill>
                  <a:schemeClr val="lt1"/>
                </a:solidFill>
                <a:latin typeface="DM Sans"/>
                <a:ea typeface="DM Sans"/>
                <a:cs typeface="DM Sans"/>
                <a:sym typeface="DM Sans"/>
              </a:rPr>
              <a:t>Recognised with +30 marketing awards</a:t>
            </a:r>
            <a:endParaRPr sz="1200">
              <a:solidFill>
                <a:schemeClr val="lt1"/>
              </a:solidFill>
              <a:latin typeface="DM Sans"/>
              <a:ea typeface="DM Sans"/>
              <a:cs typeface="DM Sans"/>
              <a:sym typeface="DM Sans"/>
            </a:endParaRPr>
          </a:p>
        </p:txBody>
      </p:sp>
      <p:sp>
        <p:nvSpPr>
          <p:cNvPr id="650" name="Google Shape;650;p88"/>
          <p:cNvSpPr txBox="1"/>
          <p:nvPr/>
        </p:nvSpPr>
        <p:spPr>
          <a:xfrm>
            <a:off x="2991800" y="2005225"/>
            <a:ext cx="2115300" cy="503700"/>
          </a:xfrm>
          <a:prstGeom prst="rect">
            <a:avLst/>
          </a:prstGeom>
          <a:noFill/>
          <a:ln>
            <a:noFill/>
          </a:ln>
        </p:spPr>
        <p:txBody>
          <a:bodyPr anchorCtr="0" anchor="ctr" bIns="91425" lIns="91425" spcFirstLastPara="1" rIns="91425" wrap="square" tIns="91425">
            <a:noAutofit/>
          </a:bodyPr>
          <a:lstStyle/>
          <a:p>
            <a:pPr indent="-184200" lvl="0" marL="288000" rtl="0" algn="l">
              <a:lnSpc>
                <a:spcPct val="115000"/>
              </a:lnSpc>
              <a:spcBef>
                <a:spcPts val="0"/>
              </a:spcBef>
              <a:spcAft>
                <a:spcPts val="0"/>
              </a:spcAft>
              <a:buClr>
                <a:schemeClr val="lt1"/>
              </a:buClr>
              <a:buSzPts val="1200"/>
              <a:buFont typeface="DM Sans"/>
              <a:buChar char="➔"/>
            </a:pPr>
            <a:r>
              <a:rPr lang="da" sz="1200">
                <a:solidFill>
                  <a:schemeClr val="lt1"/>
                </a:solidFill>
                <a:latin typeface="DM Sans"/>
                <a:ea typeface="DM Sans"/>
                <a:cs typeface="DM Sans"/>
                <a:sym typeface="DM Sans"/>
              </a:rPr>
              <a:t>Founder-led since 2011</a:t>
            </a:r>
            <a:endParaRPr sz="1200">
              <a:solidFill>
                <a:schemeClr val="lt1"/>
              </a:solidFill>
              <a:latin typeface="DM Sans"/>
              <a:ea typeface="DM Sans"/>
              <a:cs typeface="DM Sans"/>
              <a:sym typeface="DM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47" name="Shape 1447"/>
        <p:cNvGrpSpPr/>
        <p:nvPr/>
      </p:nvGrpSpPr>
      <p:grpSpPr>
        <a:xfrm>
          <a:off x="0" y="0"/>
          <a:ext cx="0" cy="0"/>
          <a:chOff x="0" y="0"/>
          <a:chExt cx="0" cy="0"/>
        </a:xfrm>
      </p:grpSpPr>
      <p:sp>
        <p:nvSpPr>
          <p:cNvPr id="1448" name="Google Shape;1448;p133"/>
          <p:cNvSpPr txBox="1"/>
          <p:nvPr/>
        </p:nvSpPr>
        <p:spPr>
          <a:xfrm>
            <a:off x="2555125" y="1516021"/>
            <a:ext cx="1878000" cy="26160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DM Sans"/>
              <a:ea typeface="DM Sans"/>
              <a:cs typeface="DM Sans"/>
              <a:sym typeface="DM Sans"/>
            </a:endParaRPr>
          </a:p>
          <a:p>
            <a:pPr indent="0" lvl="0" marL="0" rtl="0" algn="ctr">
              <a:spcBef>
                <a:spcPts val="0"/>
              </a:spcBef>
              <a:spcAft>
                <a:spcPts val="0"/>
              </a:spcAft>
              <a:buNone/>
            </a:pPr>
            <a:r>
              <a:rPr b="1" lang="da" sz="1200">
                <a:latin typeface="DM Sans"/>
                <a:ea typeface="DM Sans"/>
                <a:cs typeface="DM Sans"/>
                <a:sym typeface="DM Sans"/>
              </a:rPr>
              <a:t>Personalized Recommendations</a:t>
            </a:r>
            <a:endParaRPr b="1" sz="1200">
              <a:latin typeface="DM Sans"/>
              <a:ea typeface="DM Sans"/>
              <a:cs typeface="DM Sans"/>
              <a:sym typeface="DM Sans"/>
            </a:endParaRPr>
          </a:p>
        </p:txBody>
      </p:sp>
      <p:sp>
        <p:nvSpPr>
          <p:cNvPr id="1449" name="Google Shape;1449;p133"/>
          <p:cNvSpPr txBox="1"/>
          <p:nvPr/>
        </p:nvSpPr>
        <p:spPr>
          <a:xfrm>
            <a:off x="221050" y="1516021"/>
            <a:ext cx="1878000" cy="26160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DM Sans"/>
              <a:ea typeface="DM Sans"/>
              <a:cs typeface="DM Sans"/>
              <a:sym typeface="DM Sans"/>
            </a:endParaRPr>
          </a:p>
          <a:p>
            <a:pPr indent="0" lvl="0" marL="0" rtl="0" algn="ctr">
              <a:spcBef>
                <a:spcPts val="0"/>
              </a:spcBef>
              <a:spcAft>
                <a:spcPts val="0"/>
              </a:spcAft>
              <a:buNone/>
            </a:pPr>
            <a:r>
              <a:rPr b="1" lang="da" sz="1200">
                <a:latin typeface="DM Sans"/>
                <a:ea typeface="DM Sans"/>
                <a:cs typeface="DM Sans"/>
                <a:sym typeface="DM Sans"/>
              </a:rPr>
              <a:t>New o</a:t>
            </a:r>
            <a:r>
              <a:rPr b="1" lang="da" sz="1200">
                <a:latin typeface="DM Sans"/>
                <a:ea typeface="DM Sans"/>
                <a:cs typeface="DM Sans"/>
                <a:sym typeface="DM Sans"/>
              </a:rPr>
              <a:t>nsite Recommendations</a:t>
            </a:r>
            <a:endParaRPr b="1" sz="1200">
              <a:latin typeface="DM Sans"/>
              <a:ea typeface="DM Sans"/>
              <a:cs typeface="DM Sans"/>
              <a:sym typeface="DM Sans"/>
            </a:endParaRPr>
          </a:p>
        </p:txBody>
      </p:sp>
      <p:pic>
        <p:nvPicPr>
          <p:cNvPr id="1450" name="Google Shape;1450;p133"/>
          <p:cNvPicPr preferRelativeResize="0"/>
          <p:nvPr/>
        </p:nvPicPr>
        <p:blipFill>
          <a:blip r:embed="rId3">
            <a:alphaModFix/>
          </a:blip>
          <a:stretch>
            <a:fillRect/>
          </a:stretch>
        </p:blipFill>
        <p:spPr>
          <a:xfrm>
            <a:off x="305288" y="2486754"/>
            <a:ext cx="1693092" cy="1108975"/>
          </a:xfrm>
          <a:prstGeom prst="rect">
            <a:avLst/>
          </a:prstGeom>
          <a:noFill/>
          <a:ln>
            <a:noFill/>
          </a:ln>
        </p:spPr>
      </p:pic>
      <p:sp>
        <p:nvSpPr>
          <p:cNvPr id="1451" name="Google Shape;1451;p133"/>
          <p:cNvSpPr txBox="1"/>
          <p:nvPr>
            <p:ph type="title"/>
          </p:nvPr>
        </p:nvSpPr>
        <p:spPr>
          <a:xfrm>
            <a:off x="424950" y="380275"/>
            <a:ext cx="8252400" cy="796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chemeClr val="dk1"/>
                </a:solidFill>
              </a:rPr>
              <a:t>Todays case: E</a:t>
            </a:r>
            <a:r>
              <a:rPr lang="da" sz="1800">
                <a:solidFill>
                  <a:schemeClr val="dk1"/>
                </a:solidFill>
              </a:rPr>
              <a:t>xamples of potential use cases for new segments or product recommendations</a:t>
            </a:r>
            <a:endParaRPr sz="1800">
              <a:solidFill>
                <a:schemeClr val="dk1"/>
              </a:solidFill>
            </a:endParaRPr>
          </a:p>
        </p:txBody>
      </p:sp>
      <p:pic>
        <p:nvPicPr>
          <p:cNvPr id="1452" name="Google Shape;1452;p133"/>
          <p:cNvPicPr preferRelativeResize="0"/>
          <p:nvPr/>
        </p:nvPicPr>
        <p:blipFill>
          <a:blip r:embed="rId4">
            <a:alphaModFix/>
          </a:blip>
          <a:stretch>
            <a:fillRect/>
          </a:stretch>
        </p:blipFill>
        <p:spPr>
          <a:xfrm>
            <a:off x="3082956" y="2508970"/>
            <a:ext cx="733171" cy="860515"/>
          </a:xfrm>
          <a:prstGeom prst="rect">
            <a:avLst/>
          </a:prstGeom>
          <a:noFill/>
          <a:ln>
            <a:noFill/>
          </a:ln>
        </p:spPr>
      </p:pic>
      <p:sp>
        <p:nvSpPr>
          <p:cNvPr id="1453" name="Google Shape;1453;p133"/>
          <p:cNvSpPr txBox="1"/>
          <p:nvPr/>
        </p:nvSpPr>
        <p:spPr>
          <a:xfrm>
            <a:off x="4800025" y="1516025"/>
            <a:ext cx="1878000" cy="26160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DM Sans"/>
              <a:ea typeface="DM Sans"/>
              <a:cs typeface="DM Sans"/>
              <a:sym typeface="DM Sans"/>
            </a:endParaRPr>
          </a:p>
          <a:p>
            <a:pPr indent="0" lvl="0" marL="0" rtl="0" algn="ctr">
              <a:spcBef>
                <a:spcPts val="0"/>
              </a:spcBef>
              <a:spcAft>
                <a:spcPts val="0"/>
              </a:spcAft>
              <a:buNone/>
            </a:pPr>
            <a:r>
              <a:rPr b="1" lang="da" sz="1200">
                <a:latin typeface="DM Sans"/>
                <a:ea typeface="DM Sans"/>
                <a:cs typeface="DM Sans"/>
                <a:sym typeface="DM Sans"/>
              </a:rPr>
              <a:t>Segments &amp; Personalized ads</a:t>
            </a:r>
            <a:endParaRPr b="1" sz="1200">
              <a:latin typeface="DM Sans"/>
              <a:ea typeface="DM Sans"/>
              <a:cs typeface="DM Sans"/>
              <a:sym typeface="DM Sans"/>
            </a:endParaRPr>
          </a:p>
        </p:txBody>
      </p:sp>
      <p:pic>
        <p:nvPicPr>
          <p:cNvPr id="1454" name="Google Shape;1454;p133"/>
          <p:cNvPicPr preferRelativeResize="0"/>
          <p:nvPr/>
        </p:nvPicPr>
        <p:blipFill>
          <a:blip r:embed="rId5">
            <a:alphaModFix/>
          </a:blip>
          <a:stretch>
            <a:fillRect/>
          </a:stretch>
        </p:blipFill>
        <p:spPr>
          <a:xfrm>
            <a:off x="5770806" y="2407785"/>
            <a:ext cx="726968" cy="1272602"/>
          </a:xfrm>
          <a:prstGeom prst="rect">
            <a:avLst/>
          </a:prstGeom>
          <a:noFill/>
          <a:ln>
            <a:noFill/>
          </a:ln>
        </p:spPr>
      </p:pic>
      <p:pic>
        <p:nvPicPr>
          <p:cNvPr id="1455" name="Google Shape;1455;p133"/>
          <p:cNvPicPr preferRelativeResize="0"/>
          <p:nvPr/>
        </p:nvPicPr>
        <p:blipFill>
          <a:blip r:embed="rId5">
            <a:alphaModFix/>
          </a:blip>
          <a:stretch>
            <a:fillRect/>
          </a:stretch>
        </p:blipFill>
        <p:spPr>
          <a:xfrm>
            <a:off x="4980295" y="2407785"/>
            <a:ext cx="726968" cy="1272602"/>
          </a:xfrm>
          <a:prstGeom prst="rect">
            <a:avLst/>
          </a:prstGeom>
          <a:noFill/>
          <a:ln>
            <a:noFill/>
          </a:ln>
        </p:spPr>
      </p:pic>
      <p:sp>
        <p:nvSpPr>
          <p:cNvPr id="1456" name="Google Shape;1456;p133"/>
          <p:cNvSpPr txBox="1"/>
          <p:nvPr/>
        </p:nvSpPr>
        <p:spPr>
          <a:xfrm>
            <a:off x="7044925" y="1516021"/>
            <a:ext cx="1878000" cy="2616000"/>
          </a:xfrm>
          <a:prstGeom prst="rect">
            <a:avLst/>
          </a:prstGeom>
          <a:solidFill>
            <a:schemeClr val="lt1"/>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ctr">
              <a:spcBef>
                <a:spcPts val="0"/>
              </a:spcBef>
              <a:spcAft>
                <a:spcPts val="0"/>
              </a:spcAft>
              <a:buNone/>
            </a:pPr>
            <a:r>
              <a:t/>
            </a:r>
            <a:endParaRPr b="1" sz="1200">
              <a:latin typeface="DM Sans"/>
              <a:ea typeface="DM Sans"/>
              <a:cs typeface="DM Sans"/>
              <a:sym typeface="DM Sans"/>
            </a:endParaRPr>
          </a:p>
          <a:p>
            <a:pPr indent="0" lvl="0" marL="0" rtl="0" algn="ctr">
              <a:spcBef>
                <a:spcPts val="0"/>
              </a:spcBef>
              <a:spcAft>
                <a:spcPts val="0"/>
              </a:spcAft>
              <a:buNone/>
            </a:pPr>
            <a:r>
              <a:rPr b="1" lang="da" sz="1200">
                <a:latin typeface="DM Sans"/>
                <a:ea typeface="DM Sans"/>
                <a:cs typeface="DM Sans"/>
                <a:sym typeface="DM Sans"/>
              </a:rPr>
              <a:t>Your </a:t>
            </a:r>
            <a:endParaRPr b="1" sz="1200">
              <a:latin typeface="DM Sans"/>
              <a:ea typeface="DM Sans"/>
              <a:cs typeface="DM Sans"/>
              <a:sym typeface="DM Sans"/>
            </a:endParaRPr>
          </a:p>
          <a:p>
            <a:pPr indent="0" lvl="0" marL="0" rtl="0" algn="ctr">
              <a:spcBef>
                <a:spcPts val="0"/>
              </a:spcBef>
              <a:spcAft>
                <a:spcPts val="0"/>
              </a:spcAft>
              <a:buNone/>
            </a:pPr>
            <a:r>
              <a:rPr b="1" lang="da" sz="1200">
                <a:latin typeface="DM Sans"/>
                <a:ea typeface="DM Sans"/>
                <a:cs typeface="DM Sans"/>
                <a:sym typeface="DM Sans"/>
              </a:rPr>
              <a:t>ideas</a:t>
            </a:r>
            <a:endParaRPr b="1" sz="1200">
              <a:latin typeface="DM Sans"/>
              <a:ea typeface="DM Sans"/>
              <a:cs typeface="DM Sans"/>
              <a:sym typeface="DM Sans"/>
            </a:endParaRPr>
          </a:p>
        </p:txBody>
      </p:sp>
      <p:pic>
        <p:nvPicPr>
          <p:cNvPr id="1457" name="Google Shape;1457;p133"/>
          <p:cNvPicPr preferRelativeResize="0"/>
          <p:nvPr/>
        </p:nvPicPr>
        <p:blipFill>
          <a:blip r:embed="rId6">
            <a:alphaModFix/>
          </a:blip>
          <a:stretch>
            <a:fillRect/>
          </a:stretch>
        </p:blipFill>
        <p:spPr>
          <a:xfrm>
            <a:off x="7476643" y="2425441"/>
            <a:ext cx="1014593" cy="1024772"/>
          </a:xfrm>
          <a:prstGeom prst="rect">
            <a:avLst/>
          </a:prstGeom>
          <a:noFill/>
          <a:ln>
            <a:noFill/>
          </a:ln>
        </p:spPr>
      </p:pic>
      <p:pic>
        <p:nvPicPr>
          <p:cNvPr id="1458" name="Google Shape;1458;p133"/>
          <p:cNvPicPr preferRelativeResize="0"/>
          <p:nvPr/>
        </p:nvPicPr>
        <p:blipFill>
          <a:blip r:embed="rId7">
            <a:alphaModFix/>
          </a:blip>
          <a:stretch>
            <a:fillRect/>
          </a:stretch>
        </p:blipFill>
        <p:spPr>
          <a:xfrm>
            <a:off x="368427" y="2386739"/>
            <a:ext cx="733176" cy="1108961"/>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2" name="Shape 1462"/>
        <p:cNvGrpSpPr/>
        <p:nvPr/>
      </p:nvGrpSpPr>
      <p:grpSpPr>
        <a:xfrm>
          <a:off x="0" y="0"/>
          <a:ext cx="0" cy="0"/>
          <a:chOff x="0" y="0"/>
          <a:chExt cx="0" cy="0"/>
        </a:xfrm>
      </p:grpSpPr>
      <p:sp>
        <p:nvSpPr>
          <p:cNvPr id="1463" name="Google Shape;1463;p134"/>
          <p:cNvSpPr/>
          <p:nvPr/>
        </p:nvSpPr>
        <p:spPr>
          <a:xfrm>
            <a:off x="504300" y="3217375"/>
            <a:ext cx="8135400" cy="702900"/>
          </a:xfrm>
          <a:prstGeom prst="rect">
            <a:avLst/>
          </a:prstGeom>
          <a:solidFill>
            <a:srgbClr val="133C8A"/>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64" name="Google Shape;1464;p134"/>
          <p:cNvSpPr txBox="1"/>
          <p:nvPr>
            <p:ph type="title"/>
          </p:nvPr>
        </p:nvSpPr>
        <p:spPr>
          <a:xfrm>
            <a:off x="490263" y="1115700"/>
            <a:ext cx="8135400" cy="29121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a:solidFill>
                  <a:schemeClr val="dk1"/>
                </a:solidFill>
              </a:rPr>
              <a:t>#1	Introducing s360</a:t>
            </a:r>
            <a:endParaRPr sz="1200">
              <a:solidFill>
                <a:schemeClr val="dk1"/>
              </a:solidFill>
              <a:latin typeface="DM Sans"/>
              <a:ea typeface="DM Sans"/>
              <a:cs typeface="DM Sans"/>
              <a:sym typeface="DM Sans"/>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t/>
            </a:r>
            <a:endParaRPr>
              <a:solidFill>
                <a:srgbClr val="4758EB"/>
              </a:solidFill>
            </a:endParaRPr>
          </a:p>
          <a:p>
            <a:pPr indent="0" lvl="0" marL="0" rtl="0" algn="l">
              <a:lnSpc>
                <a:spcPct val="80000"/>
              </a:lnSpc>
              <a:spcBef>
                <a:spcPts val="0"/>
              </a:spcBef>
              <a:spcAft>
                <a:spcPts val="0"/>
              </a:spcAft>
              <a:buNone/>
            </a:pPr>
            <a:r>
              <a:rPr lang="da">
                <a:solidFill>
                  <a:schemeClr val="dk1"/>
                </a:solidFill>
              </a:rPr>
              <a:t>#2	JYSK as a Company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rPr lang="da">
                <a:solidFill>
                  <a:schemeClr val="dk1"/>
                </a:solidFill>
              </a:rPr>
              <a:t>#3	Presenting the case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lt1"/>
              </a:solidFill>
            </a:endParaRPr>
          </a:p>
          <a:p>
            <a:pPr indent="0" lvl="0" marL="0" rtl="0" algn="l">
              <a:lnSpc>
                <a:spcPct val="80000"/>
              </a:lnSpc>
              <a:spcBef>
                <a:spcPts val="0"/>
              </a:spcBef>
              <a:spcAft>
                <a:spcPts val="0"/>
              </a:spcAft>
              <a:buNone/>
            </a:pPr>
            <a:r>
              <a:rPr lang="da">
                <a:solidFill>
                  <a:schemeClr val="lt1"/>
                </a:solidFill>
              </a:rPr>
              <a:t>#4	Closing Marks </a:t>
            </a:r>
            <a:endParaRPr>
              <a:solidFill>
                <a:schemeClr val="lt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chemeClr val="dk1"/>
              </a:solidFill>
            </a:endParaRPr>
          </a:p>
          <a:p>
            <a:pPr indent="0" lvl="0" marL="0" rtl="0" algn="l">
              <a:lnSpc>
                <a:spcPct val="80000"/>
              </a:lnSpc>
              <a:spcBef>
                <a:spcPts val="0"/>
              </a:spcBef>
              <a:spcAft>
                <a:spcPts val="0"/>
              </a:spcAft>
              <a:buNone/>
            </a:pPr>
            <a:r>
              <a:t/>
            </a:r>
            <a:endParaRPr>
              <a:solidFill>
                <a:srgbClr val="888888"/>
              </a:solidFill>
            </a:endParaRPr>
          </a:p>
        </p:txBody>
      </p:sp>
      <p:cxnSp>
        <p:nvCxnSpPr>
          <p:cNvPr id="1465" name="Google Shape;1465;p134"/>
          <p:cNvCxnSpPr/>
          <p:nvPr/>
        </p:nvCxnSpPr>
        <p:spPr>
          <a:xfrm>
            <a:off x="563038" y="2415675"/>
            <a:ext cx="8090700" cy="0"/>
          </a:xfrm>
          <a:prstGeom prst="straightConnector1">
            <a:avLst/>
          </a:prstGeom>
          <a:noFill/>
          <a:ln cap="flat" cmpd="sng" w="9525">
            <a:solidFill>
              <a:srgbClr val="888888"/>
            </a:solidFill>
            <a:prstDash val="solid"/>
            <a:round/>
            <a:headEnd len="med" w="med" type="none"/>
            <a:tailEnd len="med" w="med" type="none"/>
          </a:ln>
        </p:spPr>
      </p:cxnSp>
      <p:sp>
        <p:nvSpPr>
          <p:cNvPr id="1466" name="Google Shape;1466;p134"/>
          <p:cNvSpPr txBox="1"/>
          <p:nvPr>
            <p:ph type="title"/>
          </p:nvPr>
        </p:nvSpPr>
        <p:spPr>
          <a:xfrm>
            <a:off x="425800" y="166025"/>
            <a:ext cx="3384300" cy="487500"/>
          </a:xfrm>
          <a:prstGeom prst="rect">
            <a:avLst/>
          </a:prstGeom>
        </p:spPr>
        <p:txBody>
          <a:bodyPr anchorCtr="0" anchor="t" bIns="91425" lIns="91425" spcFirstLastPara="1" rIns="91425" wrap="square" tIns="91425">
            <a:noAutofit/>
          </a:bodyPr>
          <a:lstStyle/>
          <a:p>
            <a:pPr indent="0" lvl="0" marL="0" rtl="0" algn="l">
              <a:lnSpc>
                <a:spcPct val="80000"/>
              </a:lnSpc>
              <a:spcBef>
                <a:spcPts val="0"/>
              </a:spcBef>
              <a:spcAft>
                <a:spcPts val="0"/>
              </a:spcAft>
              <a:buNone/>
            </a:pPr>
            <a:r>
              <a:rPr lang="da" sz="1000">
                <a:solidFill>
                  <a:srgbClr val="133C8A"/>
                </a:solidFill>
                <a:latin typeface="DM Sans"/>
                <a:ea typeface="DM Sans"/>
                <a:cs typeface="DM Sans"/>
                <a:sym typeface="DM Sans"/>
              </a:rPr>
              <a:t>➔ Agenda</a:t>
            </a:r>
            <a:endParaRPr sz="1000">
              <a:solidFill>
                <a:srgbClr val="133C8A"/>
              </a:solidFill>
              <a:latin typeface="DM Sans"/>
              <a:ea typeface="DM Sans"/>
              <a:cs typeface="DM Sans"/>
              <a:sym typeface="DM Sans"/>
            </a:endParaRPr>
          </a:p>
        </p:txBody>
      </p:sp>
      <p:cxnSp>
        <p:nvCxnSpPr>
          <p:cNvPr id="1467" name="Google Shape;1467;p134"/>
          <p:cNvCxnSpPr/>
          <p:nvPr/>
        </p:nvCxnSpPr>
        <p:spPr>
          <a:xfrm>
            <a:off x="512613" y="1704225"/>
            <a:ext cx="8090700" cy="0"/>
          </a:xfrm>
          <a:prstGeom prst="straightConnector1">
            <a:avLst/>
          </a:prstGeom>
          <a:noFill/>
          <a:ln cap="flat" cmpd="sng" w="9525">
            <a:solidFill>
              <a:srgbClr val="888888"/>
            </a:solidFill>
            <a:prstDash val="solid"/>
            <a:round/>
            <a:headEnd len="med" w="med" type="none"/>
            <a:tailEnd len="med" w="med" type="none"/>
          </a:ln>
        </p:spPr>
      </p:cxn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71" name="Shape 1471"/>
        <p:cNvGrpSpPr/>
        <p:nvPr/>
      </p:nvGrpSpPr>
      <p:grpSpPr>
        <a:xfrm>
          <a:off x="0" y="0"/>
          <a:ext cx="0" cy="0"/>
          <a:chOff x="0" y="0"/>
          <a:chExt cx="0" cy="0"/>
        </a:xfrm>
      </p:grpSpPr>
      <p:sp>
        <p:nvSpPr>
          <p:cNvPr id="1472" name="Google Shape;1472;p135"/>
          <p:cNvSpPr txBox="1"/>
          <p:nvPr>
            <p:ph type="title"/>
          </p:nvPr>
        </p:nvSpPr>
        <p:spPr>
          <a:xfrm>
            <a:off x="419175" y="353625"/>
            <a:ext cx="8484000" cy="4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chemeClr val="dk1"/>
                </a:solidFill>
              </a:rPr>
              <a:t>Todays Case: Enhance Jysk’s Customer Experience with Data-Driven Insights</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473" name="Google Shape;1473;p135"/>
          <p:cNvSpPr/>
          <p:nvPr/>
        </p:nvSpPr>
        <p:spPr>
          <a:xfrm>
            <a:off x="606125" y="1183400"/>
            <a:ext cx="2597700" cy="3651300"/>
          </a:xfrm>
          <a:prstGeom prst="rect">
            <a:avLst/>
          </a:prstGeom>
          <a:solidFill>
            <a:srgbClr val="133C8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sp>
        <p:nvSpPr>
          <p:cNvPr id="1474" name="Google Shape;1474;p135"/>
          <p:cNvSpPr/>
          <p:nvPr/>
        </p:nvSpPr>
        <p:spPr>
          <a:xfrm>
            <a:off x="3273150" y="1183400"/>
            <a:ext cx="2597700" cy="3651300"/>
          </a:xfrm>
          <a:prstGeom prst="rect">
            <a:avLst/>
          </a:prstGeom>
          <a:solidFill>
            <a:srgbClr val="133C8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sp>
        <p:nvSpPr>
          <p:cNvPr id="1475" name="Google Shape;1475;p135"/>
          <p:cNvSpPr/>
          <p:nvPr/>
        </p:nvSpPr>
        <p:spPr>
          <a:xfrm>
            <a:off x="5940175" y="1183400"/>
            <a:ext cx="2597700" cy="3651300"/>
          </a:xfrm>
          <a:prstGeom prst="rect">
            <a:avLst/>
          </a:prstGeom>
          <a:solidFill>
            <a:srgbClr val="133C8A"/>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solidFill>
                <a:srgbClr val="212121"/>
              </a:solidFill>
            </a:endParaRPr>
          </a:p>
        </p:txBody>
      </p:sp>
      <p:sp>
        <p:nvSpPr>
          <p:cNvPr id="1476" name="Google Shape;1476;p135"/>
          <p:cNvSpPr txBox="1"/>
          <p:nvPr/>
        </p:nvSpPr>
        <p:spPr>
          <a:xfrm>
            <a:off x="836975" y="1321375"/>
            <a:ext cx="2136000" cy="4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a">
                <a:solidFill>
                  <a:schemeClr val="lt1"/>
                </a:solidFill>
                <a:latin typeface="DM Sans"/>
                <a:ea typeface="DM Sans"/>
                <a:cs typeface="DM Sans"/>
                <a:sym typeface="DM Sans"/>
              </a:rPr>
              <a:t>Deliveries</a:t>
            </a:r>
            <a:endParaRPr b="1">
              <a:solidFill>
                <a:schemeClr val="lt1"/>
              </a:solidFill>
              <a:latin typeface="DM Sans"/>
              <a:ea typeface="DM Sans"/>
              <a:cs typeface="DM Sans"/>
              <a:sym typeface="DM Sans"/>
            </a:endParaRPr>
          </a:p>
        </p:txBody>
      </p:sp>
      <p:sp>
        <p:nvSpPr>
          <p:cNvPr id="1477" name="Google Shape;1477;p135"/>
          <p:cNvSpPr txBox="1"/>
          <p:nvPr/>
        </p:nvSpPr>
        <p:spPr>
          <a:xfrm>
            <a:off x="3504000" y="1321375"/>
            <a:ext cx="2136000" cy="4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a">
                <a:solidFill>
                  <a:schemeClr val="lt1"/>
                </a:solidFill>
                <a:latin typeface="DM Sans"/>
                <a:ea typeface="DM Sans"/>
                <a:cs typeface="DM Sans"/>
                <a:sym typeface="DM Sans"/>
              </a:rPr>
              <a:t>Evaluation Criteria</a:t>
            </a:r>
            <a:endParaRPr b="1">
              <a:solidFill>
                <a:schemeClr val="lt1"/>
              </a:solidFill>
              <a:latin typeface="DM Sans"/>
              <a:ea typeface="DM Sans"/>
              <a:cs typeface="DM Sans"/>
              <a:sym typeface="DM Sans"/>
            </a:endParaRPr>
          </a:p>
        </p:txBody>
      </p:sp>
      <p:sp>
        <p:nvSpPr>
          <p:cNvPr id="1478" name="Google Shape;1478;p135"/>
          <p:cNvSpPr txBox="1"/>
          <p:nvPr/>
        </p:nvSpPr>
        <p:spPr>
          <a:xfrm>
            <a:off x="6171025" y="1321375"/>
            <a:ext cx="2136000" cy="412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a">
                <a:solidFill>
                  <a:schemeClr val="lt1"/>
                </a:solidFill>
                <a:latin typeface="DM Sans"/>
                <a:ea typeface="DM Sans"/>
                <a:cs typeface="DM Sans"/>
                <a:sym typeface="DM Sans"/>
              </a:rPr>
              <a:t>Method and Data</a:t>
            </a:r>
            <a:endParaRPr b="1">
              <a:solidFill>
                <a:schemeClr val="lt1"/>
              </a:solidFill>
              <a:latin typeface="DM Sans"/>
              <a:ea typeface="DM Sans"/>
              <a:cs typeface="DM Sans"/>
              <a:sym typeface="DM Sans"/>
            </a:endParaRPr>
          </a:p>
        </p:txBody>
      </p:sp>
      <p:sp>
        <p:nvSpPr>
          <p:cNvPr id="1479" name="Google Shape;1479;p135"/>
          <p:cNvSpPr txBox="1"/>
          <p:nvPr/>
        </p:nvSpPr>
        <p:spPr>
          <a:xfrm>
            <a:off x="836975" y="1731825"/>
            <a:ext cx="2179200" cy="2958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a" sz="1100">
                <a:solidFill>
                  <a:srgbClr val="212121"/>
                </a:solidFill>
                <a:latin typeface="DM Sans"/>
                <a:ea typeface="DM Sans"/>
                <a:cs typeface="DM Sans"/>
                <a:sym typeface="DM Sans"/>
              </a:rPr>
              <a:t>Technical Report: </a:t>
            </a:r>
            <a:endParaRPr b="1" sz="1100">
              <a:solidFill>
                <a:srgbClr val="212121"/>
              </a:solidFill>
              <a:latin typeface="DM Sans"/>
              <a:ea typeface="DM Sans"/>
              <a:cs typeface="DM Sans"/>
              <a:sym typeface="DM Sans"/>
            </a:endParaRPr>
          </a:p>
          <a:p>
            <a:pPr indent="0" lvl="0" marL="0" rtl="0" algn="l">
              <a:spcBef>
                <a:spcPts val="0"/>
              </a:spcBef>
              <a:spcAft>
                <a:spcPts val="0"/>
              </a:spcAft>
              <a:buNone/>
            </a:pPr>
            <a:r>
              <a:rPr lang="da" sz="1100">
                <a:solidFill>
                  <a:srgbClr val="212121"/>
                </a:solidFill>
                <a:latin typeface="DM Sans"/>
                <a:ea typeface="DM Sans"/>
                <a:cs typeface="DM Sans"/>
                <a:sym typeface="DM Sans"/>
              </a:rPr>
              <a:t>Outlining your analysis process, algorithms used, and findings (1 markdown file) </a:t>
            </a:r>
            <a:endParaRPr sz="1100">
              <a:solidFill>
                <a:srgbClr val="212121"/>
              </a:solidFill>
              <a:latin typeface="DM Sans"/>
              <a:ea typeface="DM Sans"/>
              <a:cs typeface="DM Sans"/>
              <a:sym typeface="DM Sans"/>
            </a:endParaRPr>
          </a:p>
          <a:p>
            <a:pPr indent="0" lvl="0" marL="0" rtl="0" algn="l">
              <a:spcBef>
                <a:spcPts val="0"/>
              </a:spcBef>
              <a:spcAft>
                <a:spcPts val="0"/>
              </a:spcAft>
              <a:buNone/>
            </a:pPr>
            <a:r>
              <a:t/>
            </a:r>
            <a:endParaRPr sz="1100">
              <a:solidFill>
                <a:srgbClr val="212121"/>
              </a:solidFill>
              <a:latin typeface="DM Sans"/>
              <a:ea typeface="DM Sans"/>
              <a:cs typeface="DM Sans"/>
              <a:sym typeface="DM Sans"/>
            </a:endParaRPr>
          </a:p>
          <a:p>
            <a:pPr indent="0" lvl="0" marL="0" rtl="0" algn="l">
              <a:spcBef>
                <a:spcPts val="0"/>
              </a:spcBef>
              <a:spcAft>
                <a:spcPts val="0"/>
              </a:spcAft>
              <a:buNone/>
            </a:pPr>
            <a:r>
              <a:rPr b="1" lang="da" sz="1100">
                <a:solidFill>
                  <a:srgbClr val="212121"/>
                </a:solidFill>
                <a:latin typeface="DM Sans"/>
                <a:ea typeface="DM Sans"/>
                <a:cs typeface="DM Sans"/>
                <a:sym typeface="DM Sans"/>
              </a:rPr>
              <a:t>Slides: </a:t>
            </a:r>
            <a:endParaRPr b="1" sz="1100">
              <a:solidFill>
                <a:srgbClr val="212121"/>
              </a:solidFill>
              <a:latin typeface="DM Sans"/>
              <a:ea typeface="DM Sans"/>
              <a:cs typeface="DM Sans"/>
              <a:sym typeface="DM Sans"/>
            </a:endParaRPr>
          </a:p>
          <a:p>
            <a:pPr indent="0" lvl="0" marL="0" rtl="0" algn="l">
              <a:spcBef>
                <a:spcPts val="0"/>
              </a:spcBef>
              <a:spcAft>
                <a:spcPts val="0"/>
              </a:spcAft>
              <a:buNone/>
            </a:pPr>
            <a:r>
              <a:rPr lang="da" sz="1100">
                <a:solidFill>
                  <a:srgbClr val="212121"/>
                </a:solidFill>
                <a:latin typeface="DM Sans"/>
                <a:ea typeface="DM Sans"/>
                <a:cs typeface="DM Sans"/>
                <a:sym typeface="DM Sans"/>
              </a:rPr>
              <a:t>Highlighting key insights and proposed recommendations </a:t>
            </a:r>
            <a:endParaRPr sz="1100">
              <a:solidFill>
                <a:srgbClr val="212121"/>
              </a:solidFill>
              <a:latin typeface="DM Sans"/>
              <a:ea typeface="DM Sans"/>
              <a:cs typeface="DM Sans"/>
              <a:sym typeface="DM Sans"/>
            </a:endParaRPr>
          </a:p>
          <a:p>
            <a:pPr indent="0" lvl="0" marL="0" rtl="0" algn="l">
              <a:spcBef>
                <a:spcPts val="0"/>
              </a:spcBef>
              <a:spcAft>
                <a:spcPts val="0"/>
              </a:spcAft>
              <a:buNone/>
            </a:pPr>
            <a:r>
              <a:rPr lang="da" sz="1100">
                <a:solidFill>
                  <a:srgbClr val="212121"/>
                </a:solidFill>
                <a:latin typeface="DM Sans"/>
                <a:ea typeface="DM Sans"/>
                <a:cs typeface="DM Sans"/>
                <a:sym typeface="DM Sans"/>
              </a:rPr>
              <a:t>(Max. 6 reading slides)</a:t>
            </a:r>
            <a:endParaRPr>
              <a:solidFill>
                <a:srgbClr val="212121"/>
              </a:solidFill>
            </a:endParaRPr>
          </a:p>
        </p:txBody>
      </p:sp>
      <p:sp>
        <p:nvSpPr>
          <p:cNvPr id="1480" name="Google Shape;1480;p135"/>
          <p:cNvSpPr txBox="1"/>
          <p:nvPr/>
        </p:nvSpPr>
        <p:spPr>
          <a:xfrm>
            <a:off x="3482400" y="1731825"/>
            <a:ext cx="2179200" cy="2958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a" sz="1100">
                <a:solidFill>
                  <a:srgbClr val="212121"/>
                </a:solidFill>
                <a:latin typeface="DM Sans"/>
                <a:ea typeface="DM Sans"/>
                <a:cs typeface="DM Sans"/>
                <a:sym typeface="DM Sans"/>
              </a:rPr>
              <a:t>Technical skills: </a:t>
            </a:r>
            <a:r>
              <a:rPr i="1" lang="da" sz="1100">
                <a:solidFill>
                  <a:srgbClr val="212121"/>
                </a:solidFill>
                <a:latin typeface="DM Sans"/>
                <a:ea typeface="DM Sans"/>
                <a:cs typeface="DM Sans"/>
                <a:sym typeface="DM Sans"/>
              </a:rPr>
              <a:t>Methodologies and data analysis </a:t>
            </a:r>
            <a:endParaRPr i="1" sz="1100">
              <a:solidFill>
                <a:srgbClr val="212121"/>
              </a:solidFill>
              <a:latin typeface="DM Sans"/>
              <a:ea typeface="DM Sans"/>
              <a:cs typeface="DM Sans"/>
              <a:sym typeface="DM Sans"/>
            </a:endParaRPr>
          </a:p>
          <a:p>
            <a:pPr indent="0" lvl="0" marL="0" rtl="0" algn="l">
              <a:spcBef>
                <a:spcPts val="0"/>
              </a:spcBef>
              <a:spcAft>
                <a:spcPts val="0"/>
              </a:spcAft>
              <a:buNone/>
            </a:pPr>
            <a:r>
              <a:rPr lang="da" sz="800">
                <a:solidFill>
                  <a:srgbClr val="212121"/>
                </a:solidFill>
                <a:latin typeface="DM Sans"/>
                <a:ea typeface="DM Sans"/>
                <a:cs typeface="DM Sans"/>
                <a:sym typeface="DM Sans"/>
              </a:rPr>
              <a:t>(Ana Tudoran &amp; Morten Berg, Professor, Aarhus University, 33,3%).</a:t>
            </a:r>
            <a:endParaRPr sz="800">
              <a:solidFill>
                <a:srgbClr val="212121"/>
              </a:solidFill>
              <a:latin typeface="DM Sans"/>
              <a:ea typeface="DM Sans"/>
              <a:cs typeface="DM Sans"/>
              <a:sym typeface="DM Sans"/>
            </a:endParaRPr>
          </a:p>
          <a:p>
            <a:pPr indent="0" lvl="0" marL="0" rtl="0" algn="l">
              <a:spcBef>
                <a:spcPts val="0"/>
              </a:spcBef>
              <a:spcAft>
                <a:spcPts val="0"/>
              </a:spcAft>
              <a:buNone/>
            </a:pPr>
            <a:r>
              <a:t/>
            </a:r>
            <a:endParaRPr i="1" sz="1100">
              <a:solidFill>
                <a:srgbClr val="212121"/>
              </a:solidFill>
              <a:latin typeface="DM Sans"/>
              <a:ea typeface="DM Sans"/>
              <a:cs typeface="DM Sans"/>
              <a:sym typeface="DM Sans"/>
            </a:endParaRPr>
          </a:p>
          <a:p>
            <a:pPr indent="0" lvl="0" marL="0" rtl="0" algn="l">
              <a:spcBef>
                <a:spcPts val="0"/>
              </a:spcBef>
              <a:spcAft>
                <a:spcPts val="0"/>
              </a:spcAft>
              <a:buNone/>
            </a:pPr>
            <a:r>
              <a:rPr b="1" lang="da" sz="1100">
                <a:solidFill>
                  <a:srgbClr val="212121"/>
                </a:solidFill>
                <a:latin typeface="DM Sans"/>
                <a:ea typeface="DM Sans"/>
                <a:cs typeface="DM Sans"/>
                <a:sym typeface="DM Sans"/>
              </a:rPr>
              <a:t>Business impact: </a:t>
            </a:r>
            <a:endParaRPr b="1" sz="1100">
              <a:solidFill>
                <a:srgbClr val="212121"/>
              </a:solidFill>
              <a:latin typeface="DM Sans"/>
              <a:ea typeface="DM Sans"/>
              <a:cs typeface="DM Sans"/>
              <a:sym typeface="DM Sans"/>
            </a:endParaRPr>
          </a:p>
          <a:p>
            <a:pPr indent="0" lvl="0" marL="0" rtl="0" algn="l">
              <a:spcBef>
                <a:spcPts val="0"/>
              </a:spcBef>
              <a:spcAft>
                <a:spcPts val="0"/>
              </a:spcAft>
              <a:buNone/>
            </a:pPr>
            <a:r>
              <a:rPr i="1" lang="da" sz="1100">
                <a:solidFill>
                  <a:srgbClr val="212121"/>
                </a:solidFill>
                <a:latin typeface="DM Sans"/>
                <a:ea typeface="DM Sans"/>
                <a:cs typeface="DM Sans"/>
                <a:sym typeface="DM Sans"/>
              </a:rPr>
              <a:t>Potential uplift in average basket size and repurchase rate</a:t>
            </a:r>
            <a:r>
              <a:rPr lang="da" sz="800">
                <a:solidFill>
                  <a:srgbClr val="212121"/>
                </a:solidFill>
                <a:latin typeface="DM Sans"/>
                <a:ea typeface="DM Sans"/>
                <a:cs typeface="DM Sans"/>
                <a:sym typeface="DM Sans"/>
              </a:rPr>
              <a:t> </a:t>
            </a:r>
            <a:endParaRPr sz="800">
              <a:solidFill>
                <a:srgbClr val="212121"/>
              </a:solidFill>
              <a:latin typeface="DM Sans"/>
              <a:ea typeface="DM Sans"/>
              <a:cs typeface="DM Sans"/>
              <a:sym typeface="DM Sans"/>
            </a:endParaRPr>
          </a:p>
          <a:p>
            <a:pPr indent="0" lvl="0" marL="0" rtl="0" algn="l">
              <a:spcBef>
                <a:spcPts val="0"/>
              </a:spcBef>
              <a:spcAft>
                <a:spcPts val="0"/>
              </a:spcAft>
              <a:buNone/>
            </a:pPr>
            <a:r>
              <a:rPr lang="da" sz="800">
                <a:solidFill>
                  <a:srgbClr val="212121"/>
                </a:solidFill>
                <a:latin typeface="DM Sans"/>
                <a:ea typeface="DM Sans"/>
                <a:cs typeface="DM Sans"/>
                <a:sym typeface="DM Sans"/>
              </a:rPr>
              <a:t>(Ruxandra Radu, Regional Sales Manager Romania &amp; Bulgaria, Jysk, 33,33%).</a:t>
            </a:r>
            <a:endParaRPr sz="800">
              <a:solidFill>
                <a:srgbClr val="212121"/>
              </a:solidFill>
              <a:latin typeface="DM Sans"/>
              <a:ea typeface="DM Sans"/>
              <a:cs typeface="DM Sans"/>
              <a:sym typeface="DM Sans"/>
            </a:endParaRPr>
          </a:p>
          <a:p>
            <a:pPr indent="0" lvl="0" marL="0" rtl="0" algn="l">
              <a:spcBef>
                <a:spcPts val="0"/>
              </a:spcBef>
              <a:spcAft>
                <a:spcPts val="0"/>
              </a:spcAft>
              <a:buNone/>
            </a:pPr>
            <a:r>
              <a:t/>
            </a:r>
            <a:endParaRPr i="1" sz="1100">
              <a:solidFill>
                <a:srgbClr val="212121"/>
              </a:solidFill>
              <a:latin typeface="DM Sans"/>
              <a:ea typeface="DM Sans"/>
              <a:cs typeface="DM Sans"/>
              <a:sym typeface="DM Sans"/>
            </a:endParaRPr>
          </a:p>
          <a:p>
            <a:pPr indent="0" lvl="0" marL="0" rtl="0" algn="l">
              <a:spcBef>
                <a:spcPts val="0"/>
              </a:spcBef>
              <a:spcAft>
                <a:spcPts val="0"/>
              </a:spcAft>
              <a:buNone/>
            </a:pPr>
            <a:r>
              <a:rPr b="1" lang="da" sz="1100">
                <a:solidFill>
                  <a:srgbClr val="212121"/>
                </a:solidFill>
                <a:latin typeface="DM Sans"/>
                <a:ea typeface="DM Sans"/>
                <a:cs typeface="DM Sans"/>
                <a:sym typeface="DM Sans"/>
              </a:rPr>
              <a:t>Innovation: </a:t>
            </a:r>
            <a:endParaRPr b="1" sz="1100">
              <a:solidFill>
                <a:srgbClr val="212121"/>
              </a:solidFill>
              <a:latin typeface="DM Sans"/>
              <a:ea typeface="DM Sans"/>
              <a:cs typeface="DM Sans"/>
              <a:sym typeface="DM Sans"/>
            </a:endParaRPr>
          </a:p>
          <a:p>
            <a:pPr indent="0" lvl="0" marL="0" rtl="0" algn="l">
              <a:spcBef>
                <a:spcPts val="0"/>
              </a:spcBef>
              <a:spcAft>
                <a:spcPts val="0"/>
              </a:spcAft>
              <a:buNone/>
            </a:pPr>
            <a:r>
              <a:rPr i="1" lang="da" sz="1100">
                <a:solidFill>
                  <a:srgbClr val="212121"/>
                </a:solidFill>
                <a:latin typeface="DM Sans"/>
                <a:ea typeface="DM Sans"/>
                <a:cs typeface="DM Sans"/>
                <a:sym typeface="DM Sans"/>
              </a:rPr>
              <a:t>Creative approaches and potential for insights</a:t>
            </a:r>
            <a:r>
              <a:rPr lang="da" sz="1100">
                <a:solidFill>
                  <a:srgbClr val="212121"/>
                </a:solidFill>
                <a:latin typeface="DM Sans"/>
                <a:ea typeface="DM Sans"/>
                <a:cs typeface="DM Sans"/>
                <a:sym typeface="DM Sans"/>
              </a:rPr>
              <a:t> </a:t>
            </a:r>
            <a:endParaRPr sz="1100">
              <a:solidFill>
                <a:srgbClr val="212121"/>
              </a:solidFill>
              <a:latin typeface="DM Sans"/>
              <a:ea typeface="DM Sans"/>
              <a:cs typeface="DM Sans"/>
              <a:sym typeface="DM Sans"/>
            </a:endParaRPr>
          </a:p>
          <a:p>
            <a:pPr indent="0" lvl="0" marL="0" rtl="0" algn="l">
              <a:spcBef>
                <a:spcPts val="0"/>
              </a:spcBef>
              <a:spcAft>
                <a:spcPts val="0"/>
              </a:spcAft>
              <a:buNone/>
            </a:pPr>
            <a:r>
              <a:rPr lang="da" sz="800">
                <a:solidFill>
                  <a:srgbClr val="212121"/>
                </a:solidFill>
                <a:latin typeface="DM Sans"/>
                <a:ea typeface="DM Sans"/>
                <a:cs typeface="DM Sans"/>
                <a:sym typeface="DM Sans"/>
              </a:rPr>
              <a:t>(Mathias Hillerup, CCO and Co-founder,  s360, 33,33%).</a:t>
            </a:r>
            <a:endParaRPr sz="800">
              <a:solidFill>
                <a:srgbClr val="212121"/>
              </a:solidFill>
              <a:latin typeface="DM Sans"/>
              <a:ea typeface="DM Sans"/>
              <a:cs typeface="DM Sans"/>
              <a:sym typeface="DM Sans"/>
            </a:endParaRPr>
          </a:p>
          <a:p>
            <a:pPr indent="0" lvl="0" marL="0" rtl="0" algn="l">
              <a:spcBef>
                <a:spcPts val="0"/>
              </a:spcBef>
              <a:spcAft>
                <a:spcPts val="0"/>
              </a:spcAft>
              <a:buNone/>
            </a:pPr>
            <a:r>
              <a:t/>
            </a:r>
            <a:endParaRPr sz="1100">
              <a:solidFill>
                <a:srgbClr val="212121"/>
              </a:solidFill>
              <a:latin typeface="DM Sans"/>
              <a:ea typeface="DM Sans"/>
              <a:cs typeface="DM Sans"/>
              <a:sym typeface="DM Sans"/>
            </a:endParaRPr>
          </a:p>
        </p:txBody>
      </p:sp>
      <p:sp>
        <p:nvSpPr>
          <p:cNvPr id="1481" name="Google Shape;1481;p135"/>
          <p:cNvSpPr txBox="1"/>
          <p:nvPr/>
        </p:nvSpPr>
        <p:spPr>
          <a:xfrm>
            <a:off x="6171025" y="1731825"/>
            <a:ext cx="2179200" cy="2958600"/>
          </a:xfrm>
          <a:prstGeom prst="rect">
            <a:avLst/>
          </a:prstGeom>
          <a:solidFill>
            <a:schemeClr val="lt1"/>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a" sz="1100">
                <a:solidFill>
                  <a:srgbClr val="212121"/>
                </a:solidFill>
                <a:latin typeface="DM Sans"/>
                <a:ea typeface="DM Sans"/>
                <a:cs typeface="DM Sans"/>
                <a:sym typeface="DM Sans"/>
              </a:rPr>
              <a:t>Methodologies </a:t>
            </a:r>
            <a:endParaRPr b="1" sz="1100">
              <a:solidFill>
                <a:srgbClr val="212121"/>
              </a:solidFill>
              <a:latin typeface="DM Sans"/>
              <a:ea typeface="DM Sans"/>
              <a:cs typeface="DM Sans"/>
              <a:sym typeface="DM Sans"/>
            </a:endParaRPr>
          </a:p>
          <a:p>
            <a:pPr indent="0" lvl="0" marL="0" rtl="0" algn="l">
              <a:spcBef>
                <a:spcPts val="0"/>
              </a:spcBef>
              <a:spcAft>
                <a:spcPts val="0"/>
              </a:spcAft>
              <a:buNone/>
            </a:pPr>
            <a:r>
              <a:rPr lang="da" sz="1100">
                <a:solidFill>
                  <a:srgbClr val="212121"/>
                </a:solidFill>
                <a:latin typeface="DM Sans"/>
                <a:ea typeface="DM Sans"/>
                <a:cs typeface="DM Sans"/>
                <a:sym typeface="DM Sans"/>
              </a:rPr>
              <a:t>The methods and theories for solving this case are located under the methodology: Segmentation, Predictions, Product Recommendation (incl. Collaborative filtering) and Association rules mining.</a:t>
            </a:r>
            <a:endParaRPr sz="1100">
              <a:solidFill>
                <a:srgbClr val="212121"/>
              </a:solidFill>
              <a:latin typeface="DM Sans"/>
              <a:ea typeface="DM Sans"/>
              <a:cs typeface="DM Sans"/>
              <a:sym typeface="DM Sans"/>
            </a:endParaRPr>
          </a:p>
          <a:p>
            <a:pPr indent="0" lvl="0" marL="0" rtl="0" algn="l">
              <a:spcBef>
                <a:spcPts val="0"/>
              </a:spcBef>
              <a:spcAft>
                <a:spcPts val="0"/>
              </a:spcAft>
              <a:buNone/>
            </a:pPr>
            <a:r>
              <a:t/>
            </a:r>
            <a:endParaRPr b="1" sz="1100">
              <a:solidFill>
                <a:srgbClr val="212121"/>
              </a:solidFill>
              <a:latin typeface="DM Sans"/>
              <a:ea typeface="DM Sans"/>
              <a:cs typeface="DM Sans"/>
              <a:sym typeface="DM Sans"/>
            </a:endParaRPr>
          </a:p>
          <a:p>
            <a:pPr indent="0" lvl="0" marL="0" rtl="0" algn="l">
              <a:spcBef>
                <a:spcPts val="0"/>
              </a:spcBef>
              <a:spcAft>
                <a:spcPts val="0"/>
              </a:spcAft>
              <a:buNone/>
            </a:pPr>
            <a:r>
              <a:rPr b="1" lang="da" sz="1100">
                <a:solidFill>
                  <a:srgbClr val="212121"/>
                </a:solidFill>
                <a:latin typeface="DM Sans"/>
                <a:ea typeface="DM Sans"/>
                <a:cs typeface="DM Sans"/>
                <a:sym typeface="DM Sans"/>
              </a:rPr>
              <a:t>Data </a:t>
            </a:r>
            <a:endParaRPr b="1" sz="1100">
              <a:solidFill>
                <a:srgbClr val="212121"/>
              </a:solidFill>
              <a:latin typeface="DM Sans"/>
              <a:ea typeface="DM Sans"/>
              <a:cs typeface="DM Sans"/>
              <a:sym typeface="DM Sans"/>
            </a:endParaRPr>
          </a:p>
          <a:p>
            <a:pPr indent="0" lvl="0" marL="0" rtl="0" algn="l">
              <a:spcBef>
                <a:spcPts val="0"/>
              </a:spcBef>
              <a:spcAft>
                <a:spcPts val="0"/>
              </a:spcAft>
              <a:buNone/>
            </a:pPr>
            <a:r>
              <a:rPr lang="da" sz="1100">
                <a:solidFill>
                  <a:schemeClr val="dk1"/>
                </a:solidFill>
                <a:latin typeface="DM Sans"/>
                <a:ea typeface="DM Sans"/>
                <a:cs typeface="DM Sans"/>
                <a:sym typeface="DM Sans"/>
              </a:rPr>
              <a:t>You will be provided with a dataset containing: </a:t>
            </a:r>
            <a:r>
              <a:rPr b="1" lang="da" sz="1100">
                <a:solidFill>
                  <a:schemeClr val="dk1"/>
                </a:solidFill>
                <a:highlight>
                  <a:srgbClr val="FFFFFF"/>
                </a:highlight>
              </a:rPr>
              <a:t>424.965 rows</a:t>
            </a:r>
            <a:r>
              <a:rPr lang="da" sz="1100">
                <a:solidFill>
                  <a:schemeClr val="dk1"/>
                </a:solidFill>
                <a:highlight>
                  <a:srgbClr val="FFFFFF"/>
                </a:highlight>
              </a:rPr>
              <a:t> split into </a:t>
            </a:r>
            <a:r>
              <a:rPr b="1" lang="da" sz="1100">
                <a:solidFill>
                  <a:schemeClr val="dk1"/>
                </a:solidFill>
                <a:highlight>
                  <a:srgbClr val="FFFFFF"/>
                </a:highlight>
              </a:rPr>
              <a:t>173.275 orders.</a:t>
            </a:r>
            <a:r>
              <a:rPr lang="da" sz="1100">
                <a:solidFill>
                  <a:schemeClr val="dk1"/>
                </a:solidFill>
                <a:latin typeface="DM Sans"/>
                <a:ea typeface="DM Sans"/>
                <a:cs typeface="DM Sans"/>
                <a:sym typeface="DM Sans"/>
              </a:rPr>
              <a:t> All Romanian Online Orders in 2024 from Jysk </a:t>
            </a:r>
            <a:endParaRPr b="1" sz="1100">
              <a:solidFill>
                <a:srgbClr val="212121"/>
              </a:solidFill>
              <a:latin typeface="DM Sans"/>
              <a:ea typeface="DM Sans"/>
              <a:cs typeface="DM Sans"/>
              <a:sym typeface="DM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85" name="Shape 1485"/>
        <p:cNvGrpSpPr/>
        <p:nvPr/>
      </p:nvGrpSpPr>
      <p:grpSpPr>
        <a:xfrm>
          <a:off x="0" y="0"/>
          <a:ext cx="0" cy="0"/>
          <a:chOff x="0" y="0"/>
          <a:chExt cx="0" cy="0"/>
        </a:xfrm>
      </p:grpSpPr>
      <p:sp>
        <p:nvSpPr>
          <p:cNvPr id="1486" name="Google Shape;1486;p136"/>
          <p:cNvSpPr txBox="1"/>
          <p:nvPr>
            <p:ph type="title"/>
          </p:nvPr>
        </p:nvSpPr>
        <p:spPr>
          <a:xfrm>
            <a:off x="419175" y="353625"/>
            <a:ext cx="8484000" cy="412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a" sz="1800">
                <a:solidFill>
                  <a:schemeClr val="dk1"/>
                </a:solidFill>
              </a:rPr>
              <a:t>Todays Case: Enhance Jysk’s Customer Experience with Data-Driven Insights</a:t>
            </a:r>
            <a:endParaRPr sz="1800">
              <a:solidFill>
                <a:schemeClr val="dk1"/>
              </a:solidFill>
            </a:endParaRPr>
          </a:p>
          <a:p>
            <a:pPr indent="0" lvl="0" marL="0" rtl="0" algn="l">
              <a:spcBef>
                <a:spcPts val="0"/>
              </a:spcBef>
              <a:spcAft>
                <a:spcPts val="0"/>
              </a:spcAft>
              <a:buNone/>
            </a:pPr>
            <a:r>
              <a:t/>
            </a:r>
            <a:endParaRPr sz="1800">
              <a:solidFill>
                <a:schemeClr val="dk1"/>
              </a:solidFill>
            </a:endParaRPr>
          </a:p>
        </p:txBody>
      </p:sp>
      <p:sp>
        <p:nvSpPr>
          <p:cNvPr id="1487" name="Google Shape;1487;p136"/>
          <p:cNvSpPr/>
          <p:nvPr/>
        </p:nvSpPr>
        <p:spPr>
          <a:xfrm>
            <a:off x="5702400" y="1016000"/>
            <a:ext cx="2605500" cy="3788700"/>
          </a:xfrm>
          <a:prstGeom prst="rect">
            <a:avLst/>
          </a:prstGeom>
          <a:solidFill>
            <a:schemeClr val="dk2"/>
          </a:solidFill>
          <a:ln cap="flat" cmpd="sng" w="9525">
            <a:solidFill>
              <a:schemeClr val="dk2"/>
            </a:solidFill>
            <a:prstDash val="solid"/>
            <a:round/>
            <a:headEnd len="sm" w="sm" type="none"/>
            <a:tailEnd len="sm" w="sm" type="none"/>
          </a:ln>
          <a:effectLst>
            <a:outerShdw blurRad="57150" rotWithShape="0" algn="bl" dir="5400000" dist="19050">
              <a:srgbClr val="000000">
                <a:alpha val="50000"/>
              </a:srgbClr>
            </a:outerShdw>
          </a:effectLst>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88" name="Google Shape;1488;p136"/>
          <p:cNvSpPr txBox="1"/>
          <p:nvPr/>
        </p:nvSpPr>
        <p:spPr>
          <a:xfrm>
            <a:off x="6031105" y="1235904"/>
            <a:ext cx="1948200" cy="487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da">
                <a:latin typeface="DM Sans"/>
                <a:ea typeface="DM Sans"/>
                <a:cs typeface="DM Sans"/>
                <a:sym typeface="DM Sans"/>
              </a:rPr>
              <a:t>Time Schedule</a:t>
            </a:r>
            <a:endParaRPr b="1">
              <a:latin typeface="DM Sans"/>
              <a:ea typeface="DM Sans"/>
              <a:cs typeface="DM Sans"/>
              <a:sym typeface="DM Sans"/>
            </a:endParaRPr>
          </a:p>
        </p:txBody>
      </p:sp>
      <p:sp>
        <p:nvSpPr>
          <p:cNvPr id="1489" name="Google Shape;1489;p136"/>
          <p:cNvSpPr txBox="1"/>
          <p:nvPr/>
        </p:nvSpPr>
        <p:spPr>
          <a:xfrm>
            <a:off x="5910507" y="1723089"/>
            <a:ext cx="2189400" cy="28983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da" sz="1200">
                <a:latin typeface="DM Sans"/>
                <a:ea typeface="DM Sans"/>
                <a:cs typeface="DM Sans"/>
                <a:sym typeface="DM Sans"/>
              </a:rPr>
              <a:t>Registration Deadline: </a:t>
            </a:r>
            <a:endParaRPr b="1" sz="1200">
              <a:latin typeface="DM Sans"/>
              <a:ea typeface="DM Sans"/>
              <a:cs typeface="DM Sans"/>
              <a:sym typeface="DM Sans"/>
            </a:endParaRPr>
          </a:p>
          <a:p>
            <a:pPr indent="0" lvl="0" marL="0" rtl="0" algn="l">
              <a:spcBef>
                <a:spcPts val="0"/>
              </a:spcBef>
              <a:spcAft>
                <a:spcPts val="0"/>
              </a:spcAft>
              <a:buNone/>
            </a:pPr>
            <a:r>
              <a:rPr lang="da" sz="1200">
                <a:latin typeface="DM Sans"/>
                <a:ea typeface="DM Sans"/>
                <a:cs typeface="DM Sans"/>
                <a:sym typeface="DM Sans"/>
              </a:rPr>
              <a:t>24</a:t>
            </a:r>
            <a:r>
              <a:rPr lang="da" sz="1200">
                <a:latin typeface="DM Sans"/>
                <a:ea typeface="DM Sans"/>
                <a:cs typeface="DM Sans"/>
                <a:sym typeface="DM Sans"/>
              </a:rPr>
              <a:t>th of March in the sheet shared after today. </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rPr b="1" lang="da" sz="1200">
                <a:latin typeface="DM Sans"/>
                <a:ea typeface="DM Sans"/>
                <a:cs typeface="DM Sans"/>
                <a:sym typeface="DM Sans"/>
              </a:rPr>
              <a:t>Submission Deadline: </a:t>
            </a:r>
            <a:endParaRPr b="1" sz="1200">
              <a:latin typeface="DM Sans"/>
              <a:ea typeface="DM Sans"/>
              <a:cs typeface="DM Sans"/>
              <a:sym typeface="DM Sans"/>
            </a:endParaRPr>
          </a:p>
          <a:p>
            <a:pPr indent="0" lvl="0" marL="0" rtl="0" algn="l">
              <a:spcBef>
                <a:spcPts val="0"/>
              </a:spcBef>
              <a:spcAft>
                <a:spcPts val="0"/>
              </a:spcAft>
              <a:buNone/>
            </a:pPr>
            <a:r>
              <a:rPr lang="da" sz="1200">
                <a:latin typeface="DM Sans"/>
                <a:ea typeface="DM Sans"/>
                <a:cs typeface="DM Sans"/>
                <a:sym typeface="DM Sans"/>
              </a:rPr>
              <a:t>31th </a:t>
            </a:r>
            <a:r>
              <a:rPr lang="da" sz="1200">
                <a:latin typeface="DM Sans"/>
                <a:ea typeface="DM Sans"/>
                <a:cs typeface="DM Sans"/>
                <a:sym typeface="DM Sans"/>
              </a:rPr>
              <a:t>of March at 12 pm. Submitted to the shared email-address.</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t/>
            </a:r>
            <a:endParaRPr sz="1200">
              <a:latin typeface="DM Sans"/>
              <a:ea typeface="DM Sans"/>
              <a:cs typeface="DM Sans"/>
              <a:sym typeface="DM Sans"/>
            </a:endParaRPr>
          </a:p>
          <a:p>
            <a:pPr indent="0" lvl="0" marL="0" rtl="0" algn="l">
              <a:spcBef>
                <a:spcPts val="0"/>
              </a:spcBef>
              <a:spcAft>
                <a:spcPts val="0"/>
              </a:spcAft>
              <a:buNone/>
            </a:pPr>
            <a:r>
              <a:rPr b="1" lang="da" sz="1200">
                <a:latin typeface="DM Sans"/>
                <a:ea typeface="DM Sans"/>
                <a:cs typeface="DM Sans"/>
                <a:sym typeface="DM Sans"/>
              </a:rPr>
              <a:t>Final Presentations: </a:t>
            </a:r>
            <a:endParaRPr b="1" sz="1200">
              <a:latin typeface="DM Sans"/>
              <a:ea typeface="DM Sans"/>
              <a:cs typeface="DM Sans"/>
              <a:sym typeface="DM Sans"/>
            </a:endParaRPr>
          </a:p>
          <a:p>
            <a:pPr indent="0" lvl="0" marL="0" rtl="0" algn="l">
              <a:spcBef>
                <a:spcPts val="0"/>
              </a:spcBef>
              <a:spcAft>
                <a:spcPts val="0"/>
              </a:spcAft>
              <a:buNone/>
            </a:pPr>
            <a:r>
              <a:rPr lang="da" sz="1200">
                <a:latin typeface="DM Sans"/>
                <a:ea typeface="DM Sans"/>
                <a:cs typeface="DM Sans"/>
                <a:sym typeface="DM Sans"/>
              </a:rPr>
              <a:t>4th </a:t>
            </a:r>
            <a:r>
              <a:rPr lang="da" sz="1200">
                <a:latin typeface="DM Sans"/>
                <a:ea typeface="DM Sans"/>
                <a:cs typeface="DM Sans"/>
                <a:sym typeface="DM Sans"/>
              </a:rPr>
              <a:t>of April - The three best cases will present (Informed beforehand). </a:t>
            </a:r>
            <a:endParaRPr sz="1500"/>
          </a:p>
        </p:txBody>
      </p:sp>
      <p:sp>
        <p:nvSpPr>
          <p:cNvPr id="1490" name="Google Shape;1490;p136"/>
          <p:cNvSpPr txBox="1"/>
          <p:nvPr/>
        </p:nvSpPr>
        <p:spPr>
          <a:xfrm>
            <a:off x="1005766" y="4068795"/>
            <a:ext cx="4400400" cy="735900"/>
          </a:xfrm>
          <a:prstGeom prst="rect">
            <a:avLst/>
          </a:prstGeom>
          <a:solidFill>
            <a:schemeClr val="dk2"/>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a" sz="1100">
                <a:solidFill>
                  <a:schemeClr val="dk1"/>
                </a:solidFill>
                <a:latin typeface="DM Sans"/>
                <a:ea typeface="DM Sans"/>
                <a:cs typeface="DM Sans"/>
                <a:sym typeface="DM Sans"/>
              </a:rPr>
              <a:t>1, 2 and 3rd places will be granted a present from JYSK. </a:t>
            </a:r>
            <a:r>
              <a:rPr lang="da" sz="1100">
                <a:solidFill>
                  <a:schemeClr val="dk1"/>
                </a:solidFill>
                <a:latin typeface="DM Sans"/>
                <a:ea typeface="DM Sans"/>
                <a:cs typeface="DM Sans"/>
                <a:sym typeface="DM Sans"/>
              </a:rPr>
              <a:t>Moreover</a:t>
            </a:r>
            <a:r>
              <a:rPr lang="da" sz="1100">
                <a:solidFill>
                  <a:schemeClr val="dk1"/>
                </a:solidFill>
                <a:latin typeface="DM Sans"/>
                <a:ea typeface="DM Sans"/>
                <a:cs typeface="DM Sans"/>
                <a:sym typeface="DM Sans"/>
              </a:rPr>
              <a:t>, all finalists will have the opportunity for a career consultation session with, s360's CCO, Mathias Hillerup.</a:t>
            </a:r>
            <a:endParaRPr sz="1100">
              <a:solidFill>
                <a:schemeClr val="dk1"/>
              </a:solidFill>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a:p>
            <a:pPr indent="0" lvl="0" marL="0" rtl="0" algn="l">
              <a:spcBef>
                <a:spcPts val="0"/>
              </a:spcBef>
              <a:spcAft>
                <a:spcPts val="0"/>
              </a:spcAft>
              <a:buNone/>
            </a:pPr>
            <a:r>
              <a:t/>
            </a:r>
            <a:endParaRPr sz="1100">
              <a:latin typeface="DM Sans"/>
              <a:ea typeface="DM Sans"/>
              <a:cs typeface="DM Sans"/>
              <a:sym typeface="DM Sans"/>
            </a:endParaRPr>
          </a:p>
        </p:txBody>
      </p:sp>
      <p:pic>
        <p:nvPicPr>
          <p:cNvPr id="1491" name="Google Shape;1491;p136"/>
          <p:cNvPicPr preferRelativeResize="0"/>
          <p:nvPr/>
        </p:nvPicPr>
        <p:blipFill rotWithShape="1">
          <a:blip r:embed="rId3">
            <a:alphaModFix/>
          </a:blip>
          <a:srcRect b="24091" l="20319" r="20473" t="21927"/>
          <a:stretch/>
        </p:blipFill>
        <p:spPr>
          <a:xfrm>
            <a:off x="1595475" y="1022600"/>
            <a:ext cx="3221000" cy="2790026"/>
          </a:xfrm>
          <a:prstGeom prst="rect">
            <a:avLst/>
          </a:prstGeom>
          <a:noFill/>
          <a:ln>
            <a:noFill/>
          </a:ln>
        </p:spPr>
      </p:pic>
      <p:sp>
        <p:nvSpPr>
          <p:cNvPr id="1492" name="Google Shape;1492;p136"/>
          <p:cNvSpPr/>
          <p:nvPr/>
        </p:nvSpPr>
        <p:spPr>
          <a:xfrm>
            <a:off x="2720718" y="1473921"/>
            <a:ext cx="970500" cy="992400"/>
          </a:xfrm>
          <a:prstGeom prst="ellipse">
            <a:avLst/>
          </a:prstGeom>
          <a:solidFill>
            <a:schemeClr val="lt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93" name="Google Shape;1493;p136"/>
          <p:cNvPicPr preferRelativeResize="0"/>
          <p:nvPr/>
        </p:nvPicPr>
        <p:blipFill rotWithShape="1">
          <a:blip r:embed="rId4">
            <a:alphaModFix/>
          </a:blip>
          <a:srcRect b="12056" l="0" r="0" t="0"/>
          <a:stretch/>
        </p:blipFill>
        <p:spPr>
          <a:xfrm>
            <a:off x="2448124" y="1382575"/>
            <a:ext cx="1515700" cy="6175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497" name="Shape 1497"/>
        <p:cNvGrpSpPr/>
        <p:nvPr/>
      </p:nvGrpSpPr>
      <p:grpSpPr>
        <a:xfrm>
          <a:off x="0" y="0"/>
          <a:ext cx="0" cy="0"/>
          <a:chOff x="0" y="0"/>
          <a:chExt cx="0" cy="0"/>
        </a:xfrm>
      </p:grpSpPr>
      <p:sp>
        <p:nvSpPr>
          <p:cNvPr id="1498" name="Google Shape;1498;p137"/>
          <p:cNvSpPr txBox="1"/>
          <p:nvPr>
            <p:ph type="title"/>
          </p:nvPr>
        </p:nvSpPr>
        <p:spPr>
          <a:xfrm>
            <a:off x="441150" y="400225"/>
            <a:ext cx="8261700" cy="412800"/>
          </a:xfrm>
          <a:prstGeom prst="rect">
            <a:avLst/>
          </a:prstGeom>
        </p:spPr>
        <p:txBody>
          <a:bodyPr anchorCtr="0" anchor="t" bIns="91425" lIns="91425" spcFirstLastPara="1" rIns="67500" wrap="square" tIns="91425">
            <a:noAutofit/>
          </a:bodyPr>
          <a:lstStyle/>
          <a:p>
            <a:pPr indent="0" lvl="0" marL="0" rtl="0" algn="l">
              <a:spcBef>
                <a:spcPts val="0"/>
              </a:spcBef>
              <a:spcAft>
                <a:spcPts val="0"/>
              </a:spcAft>
              <a:buNone/>
            </a:pPr>
            <a:r>
              <a:rPr lang="da" sz="1800"/>
              <a:t>Last year we ended up with three very well presented and value giving solutions for Nicehair </a:t>
            </a:r>
            <a:endParaRPr sz="2100"/>
          </a:p>
        </p:txBody>
      </p:sp>
      <p:sp>
        <p:nvSpPr>
          <p:cNvPr id="1499" name="Google Shape;1499;p137"/>
          <p:cNvSpPr/>
          <p:nvPr/>
        </p:nvSpPr>
        <p:spPr>
          <a:xfrm>
            <a:off x="1340150" y="1098550"/>
            <a:ext cx="611700" cy="633900"/>
          </a:xfrm>
          <a:prstGeom prst="ellipse">
            <a:avLst/>
          </a:prstGeom>
          <a:solidFill>
            <a:schemeClr val="dk2"/>
          </a:solid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da" sz="2400">
                <a:solidFill>
                  <a:srgbClr val="FFFFFF"/>
                </a:solidFill>
                <a:latin typeface="Lexend Deca"/>
                <a:ea typeface="Lexend Deca"/>
                <a:cs typeface="Lexend Deca"/>
                <a:sym typeface="Lexend Deca"/>
              </a:rPr>
              <a:t>1</a:t>
            </a:r>
            <a:endParaRPr sz="2400">
              <a:solidFill>
                <a:srgbClr val="FFFFFF"/>
              </a:solidFill>
              <a:latin typeface="Lexend Deca"/>
              <a:ea typeface="Lexend Deca"/>
              <a:cs typeface="Lexend Deca"/>
              <a:sym typeface="Lexend Deca"/>
            </a:endParaRPr>
          </a:p>
        </p:txBody>
      </p:sp>
      <p:sp>
        <p:nvSpPr>
          <p:cNvPr id="1500" name="Google Shape;1500;p137"/>
          <p:cNvSpPr/>
          <p:nvPr/>
        </p:nvSpPr>
        <p:spPr>
          <a:xfrm>
            <a:off x="4241523" y="1098550"/>
            <a:ext cx="611700" cy="633900"/>
          </a:xfrm>
          <a:prstGeom prst="ellipse">
            <a:avLst/>
          </a:prstGeom>
          <a:solidFill>
            <a:srgbClr val="E0E1EB"/>
          </a:solid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da" sz="2400">
                <a:solidFill>
                  <a:srgbClr val="FFFFFF"/>
                </a:solidFill>
                <a:latin typeface="Lexend Deca"/>
                <a:ea typeface="Lexend Deca"/>
                <a:cs typeface="Lexend Deca"/>
                <a:sym typeface="Lexend Deca"/>
              </a:rPr>
              <a:t>2</a:t>
            </a:r>
            <a:endParaRPr sz="2400">
              <a:solidFill>
                <a:srgbClr val="FFFFFF"/>
              </a:solidFill>
              <a:latin typeface="Lexend Deca"/>
              <a:ea typeface="Lexend Deca"/>
              <a:cs typeface="Lexend Deca"/>
              <a:sym typeface="Lexend Deca"/>
            </a:endParaRPr>
          </a:p>
        </p:txBody>
      </p:sp>
      <p:sp>
        <p:nvSpPr>
          <p:cNvPr id="1501" name="Google Shape;1501;p137"/>
          <p:cNvSpPr/>
          <p:nvPr/>
        </p:nvSpPr>
        <p:spPr>
          <a:xfrm>
            <a:off x="7142896" y="1098550"/>
            <a:ext cx="611700" cy="633900"/>
          </a:xfrm>
          <a:prstGeom prst="ellipse">
            <a:avLst/>
          </a:prstGeom>
          <a:solidFill>
            <a:srgbClr val="E0E1EB"/>
          </a:solidFill>
          <a:ln cap="flat" cmpd="sng" w="19050">
            <a:solidFill>
              <a:srgbClr val="FFFFFF"/>
            </a:solidFill>
            <a:prstDash val="solid"/>
            <a:round/>
            <a:headEnd len="sm" w="sm" type="none"/>
            <a:tailEnd len="sm" w="sm" type="none"/>
          </a:ln>
        </p:spPr>
        <p:txBody>
          <a:bodyPr anchorCtr="0" anchor="ctr" bIns="0" lIns="0" spcFirstLastPara="1" rIns="0" wrap="square" tIns="0">
            <a:noAutofit/>
          </a:bodyPr>
          <a:lstStyle/>
          <a:p>
            <a:pPr indent="0" lvl="0" marL="0" rtl="0" algn="ctr">
              <a:spcBef>
                <a:spcPts val="0"/>
              </a:spcBef>
              <a:spcAft>
                <a:spcPts val="0"/>
              </a:spcAft>
              <a:buNone/>
            </a:pPr>
            <a:r>
              <a:rPr lang="da" sz="2400">
                <a:solidFill>
                  <a:srgbClr val="FFFFFF"/>
                </a:solidFill>
                <a:latin typeface="Lexend Deca"/>
                <a:ea typeface="Lexend Deca"/>
                <a:cs typeface="Lexend Deca"/>
                <a:sym typeface="Lexend Deca"/>
              </a:rPr>
              <a:t>3</a:t>
            </a:r>
            <a:endParaRPr sz="2400">
              <a:solidFill>
                <a:srgbClr val="FFFFFF"/>
              </a:solidFill>
              <a:latin typeface="Lexend Deca"/>
              <a:ea typeface="Lexend Deca"/>
              <a:cs typeface="Lexend Deca"/>
              <a:sym typeface="Lexend Deca"/>
            </a:endParaRPr>
          </a:p>
        </p:txBody>
      </p:sp>
      <p:pic>
        <p:nvPicPr>
          <p:cNvPr id="1502" name="Google Shape;1502;p137"/>
          <p:cNvPicPr preferRelativeResize="0"/>
          <p:nvPr/>
        </p:nvPicPr>
        <p:blipFill>
          <a:blip r:embed="rId3">
            <a:alphaModFix/>
          </a:blip>
          <a:stretch>
            <a:fillRect/>
          </a:stretch>
        </p:blipFill>
        <p:spPr>
          <a:xfrm>
            <a:off x="6077700" y="1879138"/>
            <a:ext cx="2742024" cy="1542386"/>
          </a:xfrm>
          <a:prstGeom prst="rect">
            <a:avLst/>
          </a:prstGeom>
          <a:noFill/>
          <a:ln>
            <a:noFill/>
          </a:ln>
        </p:spPr>
      </p:pic>
      <p:pic>
        <p:nvPicPr>
          <p:cNvPr id="1503" name="Google Shape;1503;p137"/>
          <p:cNvPicPr preferRelativeResize="0"/>
          <p:nvPr/>
        </p:nvPicPr>
        <p:blipFill>
          <a:blip r:embed="rId4">
            <a:alphaModFix/>
          </a:blip>
          <a:stretch>
            <a:fillRect/>
          </a:stretch>
        </p:blipFill>
        <p:spPr>
          <a:xfrm>
            <a:off x="3176338" y="1879150"/>
            <a:ext cx="2742050" cy="1542403"/>
          </a:xfrm>
          <a:prstGeom prst="rect">
            <a:avLst/>
          </a:prstGeom>
          <a:noFill/>
          <a:ln>
            <a:noFill/>
          </a:ln>
        </p:spPr>
      </p:pic>
      <p:pic>
        <p:nvPicPr>
          <p:cNvPr id="1504" name="Google Shape;1504;p137"/>
          <p:cNvPicPr preferRelativeResize="0"/>
          <p:nvPr/>
        </p:nvPicPr>
        <p:blipFill>
          <a:blip r:embed="rId5">
            <a:alphaModFix/>
          </a:blip>
          <a:stretch>
            <a:fillRect/>
          </a:stretch>
        </p:blipFill>
        <p:spPr>
          <a:xfrm>
            <a:off x="3176363" y="3421525"/>
            <a:ext cx="2742036" cy="1542401"/>
          </a:xfrm>
          <a:prstGeom prst="rect">
            <a:avLst/>
          </a:prstGeom>
          <a:noFill/>
          <a:ln>
            <a:noFill/>
          </a:ln>
        </p:spPr>
      </p:pic>
      <p:pic>
        <p:nvPicPr>
          <p:cNvPr id="1505" name="Google Shape;1505;p137"/>
          <p:cNvPicPr preferRelativeResize="0"/>
          <p:nvPr/>
        </p:nvPicPr>
        <p:blipFill>
          <a:blip r:embed="rId6">
            <a:alphaModFix/>
          </a:blip>
          <a:stretch>
            <a:fillRect/>
          </a:stretch>
        </p:blipFill>
        <p:spPr>
          <a:xfrm>
            <a:off x="6077713" y="3421528"/>
            <a:ext cx="2742050" cy="1542372"/>
          </a:xfrm>
          <a:prstGeom prst="rect">
            <a:avLst/>
          </a:prstGeom>
          <a:noFill/>
          <a:ln>
            <a:noFill/>
          </a:ln>
        </p:spPr>
      </p:pic>
      <p:pic>
        <p:nvPicPr>
          <p:cNvPr id="1506" name="Google Shape;1506;p137"/>
          <p:cNvPicPr preferRelativeResize="0"/>
          <p:nvPr/>
        </p:nvPicPr>
        <p:blipFill>
          <a:blip r:embed="rId7">
            <a:alphaModFix/>
          </a:blip>
          <a:stretch>
            <a:fillRect/>
          </a:stretch>
        </p:blipFill>
        <p:spPr>
          <a:xfrm>
            <a:off x="324225" y="1879138"/>
            <a:ext cx="2742050" cy="1542403"/>
          </a:xfrm>
          <a:prstGeom prst="rect">
            <a:avLst/>
          </a:prstGeom>
          <a:noFill/>
          <a:ln>
            <a:noFill/>
          </a:ln>
        </p:spPr>
      </p:pic>
      <p:pic>
        <p:nvPicPr>
          <p:cNvPr id="1507" name="Google Shape;1507;p137"/>
          <p:cNvPicPr preferRelativeResize="0"/>
          <p:nvPr/>
        </p:nvPicPr>
        <p:blipFill>
          <a:blip r:embed="rId8">
            <a:alphaModFix/>
          </a:blip>
          <a:stretch>
            <a:fillRect/>
          </a:stretch>
        </p:blipFill>
        <p:spPr>
          <a:xfrm>
            <a:off x="324250" y="3421550"/>
            <a:ext cx="2742000" cy="154237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1" name="Shape 1511"/>
        <p:cNvGrpSpPr/>
        <p:nvPr/>
      </p:nvGrpSpPr>
      <p:grpSpPr>
        <a:xfrm>
          <a:off x="0" y="0"/>
          <a:ext cx="0" cy="0"/>
          <a:chOff x="0" y="0"/>
          <a:chExt cx="0" cy="0"/>
        </a:xfrm>
      </p:grpSpPr>
      <p:pic>
        <p:nvPicPr>
          <p:cNvPr id="1512" name="Google Shape;1512;p138"/>
          <p:cNvPicPr preferRelativeResize="0"/>
          <p:nvPr/>
        </p:nvPicPr>
        <p:blipFill rotWithShape="1">
          <a:blip r:embed="rId3">
            <a:alphaModFix/>
          </a:blip>
          <a:srcRect b="13636" l="0" r="0" t="29425"/>
          <a:stretch/>
        </p:blipFill>
        <p:spPr>
          <a:xfrm>
            <a:off x="4808533" y="1409023"/>
            <a:ext cx="3580443" cy="2660449"/>
          </a:xfrm>
          <a:prstGeom prst="rect">
            <a:avLst/>
          </a:prstGeom>
          <a:noFill/>
          <a:ln>
            <a:noFill/>
          </a:ln>
        </p:spPr>
      </p:pic>
      <p:pic>
        <p:nvPicPr>
          <p:cNvPr id="1513" name="Google Shape;1513;p138"/>
          <p:cNvPicPr preferRelativeResize="0"/>
          <p:nvPr/>
        </p:nvPicPr>
        <p:blipFill rotWithShape="1">
          <a:blip r:embed="rId4">
            <a:alphaModFix/>
          </a:blip>
          <a:srcRect b="32535" l="0" r="0" t="19378"/>
          <a:stretch/>
        </p:blipFill>
        <p:spPr>
          <a:xfrm>
            <a:off x="755025" y="1409024"/>
            <a:ext cx="3975514" cy="2660449"/>
          </a:xfrm>
          <a:prstGeom prst="rect">
            <a:avLst/>
          </a:prstGeom>
          <a:noFill/>
          <a:ln>
            <a:noFill/>
          </a:ln>
        </p:spPr>
      </p:pic>
      <p:sp>
        <p:nvSpPr>
          <p:cNvPr id="1514" name="Google Shape;1514;p138"/>
          <p:cNvSpPr txBox="1"/>
          <p:nvPr>
            <p:ph type="title"/>
          </p:nvPr>
        </p:nvSpPr>
        <p:spPr>
          <a:xfrm>
            <a:off x="441150" y="400225"/>
            <a:ext cx="8261700" cy="412800"/>
          </a:xfrm>
          <a:prstGeom prst="rect">
            <a:avLst/>
          </a:prstGeom>
        </p:spPr>
        <p:txBody>
          <a:bodyPr anchorCtr="0" anchor="t" bIns="91425" lIns="91425" spcFirstLastPara="1" rIns="67500" wrap="square" tIns="91425">
            <a:noAutofit/>
          </a:bodyPr>
          <a:lstStyle/>
          <a:p>
            <a:pPr indent="0" lvl="0" marL="0" rtl="0" algn="l">
              <a:spcBef>
                <a:spcPts val="0"/>
              </a:spcBef>
              <a:spcAft>
                <a:spcPts val="0"/>
              </a:spcAft>
              <a:buNone/>
            </a:pPr>
            <a:r>
              <a:rPr lang="da" sz="1800"/>
              <a:t>Last year we ended up with three very well presented and value giving solutions for Nicehair </a:t>
            </a:r>
            <a:endParaRPr sz="2100"/>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18" name="Shape 1518"/>
        <p:cNvGrpSpPr/>
        <p:nvPr/>
      </p:nvGrpSpPr>
      <p:grpSpPr>
        <a:xfrm>
          <a:off x="0" y="0"/>
          <a:ext cx="0" cy="0"/>
          <a:chOff x="0" y="0"/>
          <a:chExt cx="0" cy="0"/>
        </a:xfrm>
      </p:grpSpPr>
      <p:sp>
        <p:nvSpPr>
          <p:cNvPr id="1519" name="Google Shape;1519;p139"/>
          <p:cNvSpPr txBox="1"/>
          <p:nvPr/>
        </p:nvSpPr>
        <p:spPr>
          <a:xfrm>
            <a:off x="180000" y="4207325"/>
            <a:ext cx="3824100" cy="7434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1200"/>
              </a:spcBef>
              <a:spcAft>
                <a:spcPts val="1200"/>
              </a:spcAft>
              <a:buNone/>
            </a:pPr>
            <a:r>
              <a:rPr b="1" lang="da" sz="1100"/>
              <a:t>Contact:</a:t>
            </a:r>
            <a:br>
              <a:rPr b="1" lang="da" sz="1100"/>
            </a:br>
            <a:r>
              <a:rPr lang="da" sz="1100"/>
              <a:t>Emilie Sunekær – ech@s360digital.com</a:t>
            </a:r>
            <a:br>
              <a:rPr lang="da" sz="1100"/>
            </a:br>
            <a:r>
              <a:rPr lang="da" sz="1100"/>
              <a:t>Nicolai Møller Andersen – nma@s360digital.com</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p89"/>
          <p:cNvSpPr txBox="1"/>
          <p:nvPr>
            <p:ph type="title"/>
          </p:nvPr>
        </p:nvSpPr>
        <p:spPr>
          <a:xfrm>
            <a:off x="389750"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2013</a:t>
            </a:r>
            <a:endParaRPr sz="1000">
              <a:solidFill>
                <a:schemeClr val="dk1"/>
              </a:solidFill>
              <a:latin typeface="DM Sans"/>
              <a:ea typeface="DM Sans"/>
              <a:cs typeface="DM Sans"/>
              <a:sym typeface="DM Sans"/>
            </a:endParaRPr>
          </a:p>
        </p:txBody>
      </p:sp>
      <p:sp>
        <p:nvSpPr>
          <p:cNvPr id="656" name="Google Shape;656;p89"/>
          <p:cNvSpPr txBox="1"/>
          <p:nvPr>
            <p:ph type="title"/>
          </p:nvPr>
        </p:nvSpPr>
        <p:spPr>
          <a:xfrm>
            <a:off x="1086481"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2014</a:t>
            </a:r>
            <a:endParaRPr sz="1000">
              <a:solidFill>
                <a:schemeClr val="dk1"/>
              </a:solidFill>
              <a:latin typeface="DM Sans"/>
              <a:ea typeface="DM Sans"/>
              <a:cs typeface="DM Sans"/>
              <a:sym typeface="DM Sans"/>
            </a:endParaRPr>
          </a:p>
        </p:txBody>
      </p:sp>
      <p:sp>
        <p:nvSpPr>
          <p:cNvPr id="657" name="Google Shape;657;p89"/>
          <p:cNvSpPr txBox="1"/>
          <p:nvPr>
            <p:ph type="title"/>
          </p:nvPr>
        </p:nvSpPr>
        <p:spPr>
          <a:xfrm>
            <a:off x="1783212"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2015</a:t>
            </a:r>
            <a:endParaRPr sz="1000">
              <a:solidFill>
                <a:schemeClr val="dk1"/>
              </a:solidFill>
              <a:latin typeface="DM Sans"/>
              <a:ea typeface="DM Sans"/>
              <a:cs typeface="DM Sans"/>
              <a:sym typeface="DM Sans"/>
            </a:endParaRPr>
          </a:p>
        </p:txBody>
      </p:sp>
      <p:sp>
        <p:nvSpPr>
          <p:cNvPr id="658" name="Google Shape;658;p89"/>
          <p:cNvSpPr txBox="1"/>
          <p:nvPr>
            <p:ph type="title"/>
          </p:nvPr>
        </p:nvSpPr>
        <p:spPr>
          <a:xfrm>
            <a:off x="2479943"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2016</a:t>
            </a:r>
            <a:endParaRPr sz="1000">
              <a:solidFill>
                <a:schemeClr val="dk1"/>
              </a:solidFill>
              <a:latin typeface="DM Sans"/>
              <a:ea typeface="DM Sans"/>
              <a:cs typeface="DM Sans"/>
              <a:sym typeface="DM Sans"/>
            </a:endParaRPr>
          </a:p>
        </p:txBody>
      </p:sp>
      <p:sp>
        <p:nvSpPr>
          <p:cNvPr id="659" name="Google Shape;659;p89"/>
          <p:cNvSpPr txBox="1"/>
          <p:nvPr>
            <p:ph type="title"/>
          </p:nvPr>
        </p:nvSpPr>
        <p:spPr>
          <a:xfrm>
            <a:off x="3180233"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2017</a:t>
            </a:r>
            <a:endParaRPr sz="1000">
              <a:solidFill>
                <a:schemeClr val="dk1"/>
              </a:solidFill>
              <a:latin typeface="DM Sans"/>
              <a:ea typeface="DM Sans"/>
              <a:cs typeface="DM Sans"/>
              <a:sym typeface="DM Sans"/>
            </a:endParaRPr>
          </a:p>
        </p:txBody>
      </p:sp>
      <p:sp>
        <p:nvSpPr>
          <p:cNvPr id="660" name="Google Shape;660;p89"/>
          <p:cNvSpPr txBox="1"/>
          <p:nvPr>
            <p:ph type="title"/>
          </p:nvPr>
        </p:nvSpPr>
        <p:spPr>
          <a:xfrm>
            <a:off x="3876964"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2018</a:t>
            </a:r>
            <a:endParaRPr sz="1000">
              <a:solidFill>
                <a:schemeClr val="dk1"/>
              </a:solidFill>
              <a:latin typeface="DM Sans"/>
              <a:ea typeface="DM Sans"/>
              <a:cs typeface="DM Sans"/>
              <a:sym typeface="DM Sans"/>
            </a:endParaRPr>
          </a:p>
        </p:txBody>
      </p:sp>
      <p:sp>
        <p:nvSpPr>
          <p:cNvPr id="661" name="Google Shape;661;p89"/>
          <p:cNvSpPr txBox="1"/>
          <p:nvPr>
            <p:ph type="title"/>
          </p:nvPr>
        </p:nvSpPr>
        <p:spPr>
          <a:xfrm>
            <a:off x="4573695"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2019</a:t>
            </a:r>
            <a:endParaRPr sz="1000">
              <a:solidFill>
                <a:schemeClr val="dk1"/>
              </a:solidFill>
              <a:latin typeface="DM Sans"/>
              <a:ea typeface="DM Sans"/>
              <a:cs typeface="DM Sans"/>
              <a:sym typeface="DM Sans"/>
            </a:endParaRPr>
          </a:p>
        </p:txBody>
      </p:sp>
      <p:sp>
        <p:nvSpPr>
          <p:cNvPr id="662" name="Google Shape;662;p89"/>
          <p:cNvSpPr txBox="1"/>
          <p:nvPr>
            <p:ph type="title"/>
          </p:nvPr>
        </p:nvSpPr>
        <p:spPr>
          <a:xfrm>
            <a:off x="5270426"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2020</a:t>
            </a:r>
            <a:endParaRPr sz="1000">
              <a:solidFill>
                <a:schemeClr val="dk1"/>
              </a:solidFill>
              <a:latin typeface="DM Sans"/>
              <a:ea typeface="DM Sans"/>
              <a:cs typeface="DM Sans"/>
              <a:sym typeface="DM Sans"/>
            </a:endParaRPr>
          </a:p>
        </p:txBody>
      </p:sp>
      <p:sp>
        <p:nvSpPr>
          <p:cNvPr id="663" name="Google Shape;663;p89"/>
          <p:cNvSpPr txBox="1"/>
          <p:nvPr>
            <p:ph type="title"/>
          </p:nvPr>
        </p:nvSpPr>
        <p:spPr>
          <a:xfrm>
            <a:off x="5970716"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2021</a:t>
            </a:r>
            <a:endParaRPr sz="1000">
              <a:solidFill>
                <a:schemeClr val="dk1"/>
              </a:solidFill>
              <a:latin typeface="DM Sans"/>
              <a:ea typeface="DM Sans"/>
              <a:cs typeface="DM Sans"/>
              <a:sym typeface="DM Sans"/>
            </a:endParaRPr>
          </a:p>
        </p:txBody>
      </p:sp>
      <p:sp>
        <p:nvSpPr>
          <p:cNvPr id="664" name="Google Shape;664;p89"/>
          <p:cNvSpPr txBox="1"/>
          <p:nvPr>
            <p:ph type="title"/>
          </p:nvPr>
        </p:nvSpPr>
        <p:spPr>
          <a:xfrm>
            <a:off x="6667447"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2022</a:t>
            </a:r>
            <a:endParaRPr sz="1000">
              <a:solidFill>
                <a:schemeClr val="dk1"/>
              </a:solidFill>
              <a:latin typeface="DM Sans"/>
              <a:ea typeface="DM Sans"/>
              <a:cs typeface="DM Sans"/>
              <a:sym typeface="DM Sans"/>
            </a:endParaRPr>
          </a:p>
        </p:txBody>
      </p:sp>
      <p:sp>
        <p:nvSpPr>
          <p:cNvPr id="665" name="Google Shape;665;p89"/>
          <p:cNvSpPr txBox="1"/>
          <p:nvPr>
            <p:ph type="title"/>
          </p:nvPr>
        </p:nvSpPr>
        <p:spPr>
          <a:xfrm>
            <a:off x="7360619"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2023</a:t>
            </a:r>
            <a:endParaRPr sz="1000">
              <a:solidFill>
                <a:schemeClr val="dk1"/>
              </a:solidFill>
              <a:latin typeface="DM Sans"/>
              <a:ea typeface="DM Sans"/>
              <a:cs typeface="DM Sans"/>
              <a:sym typeface="DM Sans"/>
            </a:endParaRPr>
          </a:p>
        </p:txBody>
      </p:sp>
      <p:sp>
        <p:nvSpPr>
          <p:cNvPr id="666" name="Google Shape;666;p89"/>
          <p:cNvSpPr txBox="1"/>
          <p:nvPr>
            <p:ph type="title"/>
          </p:nvPr>
        </p:nvSpPr>
        <p:spPr>
          <a:xfrm>
            <a:off x="8057350" y="4633200"/>
            <a:ext cx="696900" cy="302400"/>
          </a:xfrm>
          <a:prstGeom prst="rect">
            <a:avLst/>
          </a:prstGeom>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dk1"/>
                </a:solidFill>
                <a:latin typeface="DM Sans"/>
                <a:ea typeface="DM Sans"/>
                <a:cs typeface="DM Sans"/>
                <a:sym typeface="DM Sans"/>
              </a:rPr>
              <a:t>2024</a:t>
            </a:r>
            <a:endParaRPr sz="1000">
              <a:solidFill>
                <a:schemeClr val="dk1"/>
              </a:solidFill>
              <a:latin typeface="DM Sans"/>
              <a:ea typeface="DM Sans"/>
              <a:cs typeface="DM Sans"/>
              <a:sym typeface="DM Sans"/>
            </a:endParaRPr>
          </a:p>
        </p:txBody>
      </p:sp>
      <p:sp>
        <p:nvSpPr>
          <p:cNvPr id="667" name="Google Shape;667;p89"/>
          <p:cNvSpPr txBox="1"/>
          <p:nvPr>
            <p:ph type="title"/>
          </p:nvPr>
        </p:nvSpPr>
        <p:spPr>
          <a:xfrm>
            <a:off x="389825" y="4364167"/>
            <a:ext cx="4184100" cy="283500"/>
          </a:xfrm>
          <a:prstGeom prst="rect">
            <a:avLst/>
          </a:prstGeom>
          <a:solidFill>
            <a:srgbClr val="8593E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SEO</a:t>
            </a:r>
            <a:endParaRPr sz="1000">
              <a:solidFill>
                <a:schemeClr val="lt1"/>
              </a:solidFill>
              <a:latin typeface="DM Sans"/>
              <a:ea typeface="DM Sans"/>
              <a:cs typeface="DM Sans"/>
              <a:sym typeface="DM Sans"/>
            </a:endParaRPr>
          </a:p>
        </p:txBody>
      </p:sp>
      <p:sp>
        <p:nvSpPr>
          <p:cNvPr id="668" name="Google Shape;668;p89"/>
          <p:cNvSpPr txBox="1"/>
          <p:nvPr>
            <p:ph type="title"/>
          </p:nvPr>
        </p:nvSpPr>
        <p:spPr>
          <a:xfrm>
            <a:off x="1086650" y="4080623"/>
            <a:ext cx="3487200" cy="283500"/>
          </a:xfrm>
          <a:prstGeom prst="rect">
            <a:avLst/>
          </a:prstGeom>
          <a:solidFill>
            <a:srgbClr val="8593E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Paid Search</a:t>
            </a:r>
            <a:endParaRPr sz="1000">
              <a:solidFill>
                <a:schemeClr val="lt1"/>
              </a:solidFill>
              <a:latin typeface="DM Sans"/>
              <a:ea typeface="DM Sans"/>
              <a:cs typeface="DM Sans"/>
              <a:sym typeface="DM Sans"/>
            </a:endParaRPr>
          </a:p>
        </p:txBody>
      </p:sp>
      <p:sp>
        <p:nvSpPr>
          <p:cNvPr id="669" name="Google Shape;669;p89"/>
          <p:cNvSpPr txBox="1"/>
          <p:nvPr>
            <p:ph type="title"/>
          </p:nvPr>
        </p:nvSpPr>
        <p:spPr>
          <a:xfrm>
            <a:off x="1783200" y="3797078"/>
            <a:ext cx="2790600" cy="283500"/>
          </a:xfrm>
          <a:prstGeom prst="rect">
            <a:avLst/>
          </a:prstGeom>
          <a:solidFill>
            <a:srgbClr val="8593E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Paid Social</a:t>
            </a:r>
            <a:endParaRPr sz="1000">
              <a:solidFill>
                <a:schemeClr val="lt1"/>
              </a:solidFill>
              <a:latin typeface="DM Sans"/>
              <a:ea typeface="DM Sans"/>
              <a:cs typeface="DM Sans"/>
              <a:sym typeface="DM Sans"/>
            </a:endParaRPr>
          </a:p>
        </p:txBody>
      </p:sp>
      <p:sp>
        <p:nvSpPr>
          <p:cNvPr id="670" name="Google Shape;670;p89"/>
          <p:cNvSpPr txBox="1"/>
          <p:nvPr>
            <p:ph type="title"/>
          </p:nvPr>
        </p:nvSpPr>
        <p:spPr>
          <a:xfrm>
            <a:off x="2479925" y="3510581"/>
            <a:ext cx="2094000" cy="283500"/>
          </a:xfrm>
          <a:prstGeom prst="rect">
            <a:avLst/>
          </a:prstGeom>
          <a:solidFill>
            <a:srgbClr val="8593E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Project Management</a:t>
            </a:r>
            <a:endParaRPr sz="1000">
              <a:solidFill>
                <a:schemeClr val="lt1"/>
              </a:solidFill>
              <a:latin typeface="DM Sans"/>
              <a:ea typeface="DM Sans"/>
              <a:cs typeface="DM Sans"/>
              <a:sym typeface="DM Sans"/>
            </a:endParaRPr>
          </a:p>
        </p:txBody>
      </p:sp>
      <p:sp>
        <p:nvSpPr>
          <p:cNvPr id="671" name="Google Shape;671;p89"/>
          <p:cNvSpPr txBox="1"/>
          <p:nvPr>
            <p:ph type="title"/>
          </p:nvPr>
        </p:nvSpPr>
        <p:spPr>
          <a:xfrm>
            <a:off x="3176825" y="3224079"/>
            <a:ext cx="1397100" cy="283500"/>
          </a:xfrm>
          <a:prstGeom prst="rect">
            <a:avLst/>
          </a:prstGeom>
          <a:solidFill>
            <a:srgbClr val="8593E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Programmatic</a:t>
            </a:r>
            <a:endParaRPr sz="1000">
              <a:solidFill>
                <a:schemeClr val="lt1"/>
              </a:solidFill>
              <a:latin typeface="DM Sans"/>
              <a:ea typeface="DM Sans"/>
              <a:cs typeface="DM Sans"/>
              <a:sym typeface="DM Sans"/>
            </a:endParaRPr>
          </a:p>
        </p:txBody>
      </p:sp>
      <p:sp>
        <p:nvSpPr>
          <p:cNvPr id="672" name="Google Shape;672;p89"/>
          <p:cNvSpPr txBox="1"/>
          <p:nvPr>
            <p:ph type="title"/>
          </p:nvPr>
        </p:nvSpPr>
        <p:spPr>
          <a:xfrm>
            <a:off x="3176825" y="2937573"/>
            <a:ext cx="1397100" cy="283500"/>
          </a:xfrm>
          <a:prstGeom prst="rect">
            <a:avLst/>
          </a:prstGeom>
          <a:solidFill>
            <a:srgbClr val="8593E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UX &amp; CRO</a:t>
            </a:r>
            <a:endParaRPr sz="1000">
              <a:solidFill>
                <a:schemeClr val="lt1"/>
              </a:solidFill>
              <a:latin typeface="DM Sans"/>
              <a:ea typeface="DM Sans"/>
              <a:cs typeface="DM Sans"/>
              <a:sym typeface="DM Sans"/>
            </a:endParaRPr>
          </a:p>
        </p:txBody>
      </p:sp>
      <p:sp>
        <p:nvSpPr>
          <p:cNvPr id="673" name="Google Shape;673;p89"/>
          <p:cNvSpPr txBox="1"/>
          <p:nvPr>
            <p:ph type="title"/>
          </p:nvPr>
        </p:nvSpPr>
        <p:spPr>
          <a:xfrm>
            <a:off x="3877025" y="2651071"/>
            <a:ext cx="696900" cy="283500"/>
          </a:xfrm>
          <a:prstGeom prst="rect">
            <a:avLst/>
          </a:prstGeom>
          <a:solidFill>
            <a:srgbClr val="8593E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Mrkt. autom.</a:t>
            </a:r>
            <a:endParaRPr sz="1000">
              <a:solidFill>
                <a:schemeClr val="lt1"/>
              </a:solidFill>
              <a:latin typeface="DM Sans"/>
              <a:ea typeface="DM Sans"/>
              <a:cs typeface="DM Sans"/>
              <a:sym typeface="DM Sans"/>
            </a:endParaRPr>
          </a:p>
        </p:txBody>
      </p:sp>
      <p:sp>
        <p:nvSpPr>
          <p:cNvPr id="674" name="Google Shape;674;p89"/>
          <p:cNvSpPr txBox="1"/>
          <p:nvPr>
            <p:ph type="title"/>
          </p:nvPr>
        </p:nvSpPr>
        <p:spPr>
          <a:xfrm>
            <a:off x="4573925" y="2651125"/>
            <a:ext cx="4184100" cy="1996500"/>
          </a:xfrm>
          <a:prstGeom prst="rect">
            <a:avLst/>
          </a:prstGeom>
          <a:solidFill>
            <a:srgbClr val="8593E4"/>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00000"/>
              </a:lnSpc>
              <a:spcBef>
                <a:spcPts val="0"/>
              </a:spcBef>
              <a:spcAft>
                <a:spcPts val="0"/>
              </a:spcAft>
              <a:buNone/>
            </a:pPr>
            <a:r>
              <a:rPr lang="da" sz="1000">
                <a:solidFill>
                  <a:schemeClr val="lt1"/>
                </a:solidFill>
                <a:latin typeface="DM Sans"/>
                <a:ea typeface="DM Sans"/>
                <a:cs typeface="DM Sans"/>
                <a:sym typeface="DM Sans"/>
              </a:rPr>
              <a:t>Digital marketing</a:t>
            </a:r>
            <a:endParaRPr sz="1000">
              <a:solidFill>
                <a:schemeClr val="lt1"/>
              </a:solidFill>
              <a:latin typeface="DM Sans"/>
              <a:ea typeface="DM Sans"/>
              <a:cs typeface="DM Sans"/>
              <a:sym typeface="DM Sans"/>
            </a:endParaRPr>
          </a:p>
        </p:txBody>
      </p:sp>
      <p:sp>
        <p:nvSpPr>
          <p:cNvPr id="675" name="Google Shape;675;p89"/>
          <p:cNvSpPr txBox="1"/>
          <p:nvPr>
            <p:ph type="title"/>
          </p:nvPr>
        </p:nvSpPr>
        <p:spPr>
          <a:xfrm>
            <a:off x="4573925" y="2364566"/>
            <a:ext cx="4184100" cy="283500"/>
          </a:xfrm>
          <a:prstGeom prst="rect">
            <a:avLst/>
          </a:prstGeom>
          <a:solidFill>
            <a:srgbClr val="E0858B"/>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Measurement</a:t>
            </a:r>
            <a:endParaRPr sz="1000">
              <a:solidFill>
                <a:schemeClr val="lt1"/>
              </a:solidFill>
              <a:latin typeface="DM Sans"/>
              <a:ea typeface="DM Sans"/>
              <a:cs typeface="DM Sans"/>
              <a:sym typeface="DM Sans"/>
            </a:endParaRPr>
          </a:p>
        </p:txBody>
      </p:sp>
      <p:sp>
        <p:nvSpPr>
          <p:cNvPr id="676" name="Google Shape;676;p89"/>
          <p:cNvSpPr txBox="1"/>
          <p:nvPr>
            <p:ph type="title"/>
          </p:nvPr>
        </p:nvSpPr>
        <p:spPr>
          <a:xfrm>
            <a:off x="4573925" y="2078060"/>
            <a:ext cx="4184100" cy="283500"/>
          </a:xfrm>
          <a:prstGeom prst="rect">
            <a:avLst/>
          </a:prstGeom>
          <a:solidFill>
            <a:srgbClr val="E0858B"/>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Data Intelligence</a:t>
            </a:r>
            <a:endParaRPr sz="1000">
              <a:solidFill>
                <a:schemeClr val="lt1"/>
              </a:solidFill>
              <a:latin typeface="DM Sans"/>
              <a:ea typeface="DM Sans"/>
              <a:cs typeface="DM Sans"/>
              <a:sym typeface="DM Sans"/>
            </a:endParaRPr>
          </a:p>
        </p:txBody>
      </p:sp>
      <p:sp>
        <p:nvSpPr>
          <p:cNvPr id="677" name="Google Shape;677;p89"/>
          <p:cNvSpPr txBox="1"/>
          <p:nvPr>
            <p:ph type="title"/>
          </p:nvPr>
        </p:nvSpPr>
        <p:spPr>
          <a:xfrm>
            <a:off x="5373725" y="1791555"/>
            <a:ext cx="3384300" cy="283500"/>
          </a:xfrm>
          <a:prstGeom prst="rect">
            <a:avLst/>
          </a:prstGeom>
          <a:solidFill>
            <a:srgbClr val="E0858B"/>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GMP &amp; Partner Technology</a:t>
            </a:r>
            <a:endParaRPr sz="1000">
              <a:solidFill>
                <a:schemeClr val="lt1"/>
              </a:solidFill>
              <a:latin typeface="DM Sans"/>
              <a:ea typeface="DM Sans"/>
              <a:cs typeface="DM Sans"/>
              <a:sym typeface="DM Sans"/>
            </a:endParaRPr>
          </a:p>
        </p:txBody>
      </p:sp>
      <p:sp>
        <p:nvSpPr>
          <p:cNvPr id="678" name="Google Shape;678;p89"/>
          <p:cNvSpPr txBox="1"/>
          <p:nvPr>
            <p:ph type="title"/>
          </p:nvPr>
        </p:nvSpPr>
        <p:spPr>
          <a:xfrm>
            <a:off x="6667625" y="1505002"/>
            <a:ext cx="2090400" cy="283500"/>
          </a:xfrm>
          <a:prstGeom prst="rect">
            <a:avLst/>
          </a:prstGeom>
          <a:solidFill>
            <a:srgbClr val="94D1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Business strategy</a:t>
            </a:r>
            <a:endParaRPr sz="1000">
              <a:solidFill>
                <a:schemeClr val="lt1"/>
              </a:solidFill>
              <a:latin typeface="DM Sans"/>
              <a:ea typeface="DM Sans"/>
              <a:cs typeface="DM Sans"/>
              <a:sym typeface="DM Sans"/>
            </a:endParaRPr>
          </a:p>
        </p:txBody>
      </p:sp>
      <p:sp>
        <p:nvSpPr>
          <p:cNvPr id="679" name="Google Shape;679;p89"/>
          <p:cNvSpPr txBox="1"/>
          <p:nvPr>
            <p:ph type="title"/>
          </p:nvPr>
        </p:nvSpPr>
        <p:spPr>
          <a:xfrm>
            <a:off x="6667750" y="1218449"/>
            <a:ext cx="2090400" cy="283500"/>
          </a:xfrm>
          <a:prstGeom prst="rect">
            <a:avLst/>
          </a:prstGeom>
          <a:solidFill>
            <a:srgbClr val="94D1A8"/>
          </a:solidFill>
          <a:ln cap="flat" cmpd="sng" w="19050">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l">
              <a:lnSpc>
                <a:spcPct val="100000"/>
              </a:lnSpc>
              <a:spcBef>
                <a:spcPts val="0"/>
              </a:spcBef>
              <a:spcAft>
                <a:spcPts val="0"/>
              </a:spcAft>
              <a:buNone/>
            </a:pPr>
            <a:r>
              <a:rPr lang="da" sz="1000">
                <a:solidFill>
                  <a:schemeClr val="lt1"/>
                </a:solidFill>
                <a:latin typeface="DM Sans"/>
                <a:ea typeface="DM Sans"/>
                <a:cs typeface="DM Sans"/>
                <a:sym typeface="DM Sans"/>
              </a:rPr>
              <a:t>Creative Performance</a:t>
            </a:r>
            <a:endParaRPr sz="1000">
              <a:solidFill>
                <a:schemeClr val="lt1"/>
              </a:solidFill>
              <a:latin typeface="DM Sans"/>
              <a:ea typeface="DM Sans"/>
              <a:cs typeface="DM Sans"/>
              <a:sym typeface="DM Sans"/>
            </a:endParaRPr>
          </a:p>
        </p:txBody>
      </p:sp>
      <p:sp>
        <p:nvSpPr>
          <p:cNvPr id="680" name="Google Shape;680;p89"/>
          <p:cNvSpPr txBox="1"/>
          <p:nvPr>
            <p:ph type="title"/>
          </p:nvPr>
        </p:nvSpPr>
        <p:spPr>
          <a:xfrm>
            <a:off x="271725" y="438500"/>
            <a:ext cx="5938500" cy="929100"/>
          </a:xfrm>
          <a:prstGeom prst="rect">
            <a:avLst/>
          </a:prstGeom>
        </p:spPr>
        <p:txBody>
          <a:bodyPr anchorCtr="0" anchor="ctr" bIns="91425" lIns="91425" spcFirstLastPara="1" rIns="91425" wrap="square" tIns="91425">
            <a:noAutofit/>
          </a:bodyPr>
          <a:lstStyle/>
          <a:p>
            <a:pPr indent="0" lvl="0" marL="0" rtl="0" algn="l">
              <a:lnSpc>
                <a:spcPct val="80000"/>
              </a:lnSpc>
              <a:spcBef>
                <a:spcPts val="0"/>
              </a:spcBef>
              <a:spcAft>
                <a:spcPts val="0"/>
              </a:spcAft>
              <a:buNone/>
            </a:pPr>
            <a:r>
              <a:rPr lang="da" sz="3900">
                <a:solidFill>
                  <a:srgbClr val="4758EB"/>
                </a:solidFill>
              </a:rPr>
              <a:t>F</a:t>
            </a:r>
            <a:r>
              <a:rPr lang="da" sz="3900">
                <a:solidFill>
                  <a:srgbClr val="4758EB"/>
                </a:solidFill>
              </a:rPr>
              <a:t>ull-service digital marketing agency</a:t>
            </a:r>
            <a:endParaRPr sz="3900">
              <a:solidFill>
                <a:schemeClr val="dk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4" name="Shape 684"/>
        <p:cNvGrpSpPr/>
        <p:nvPr/>
      </p:nvGrpSpPr>
      <p:grpSpPr>
        <a:xfrm>
          <a:off x="0" y="0"/>
          <a:ext cx="0" cy="0"/>
          <a:chOff x="0" y="0"/>
          <a:chExt cx="0" cy="0"/>
        </a:xfrm>
      </p:grpSpPr>
      <p:sp>
        <p:nvSpPr>
          <p:cNvPr id="685" name="Google Shape;685;p90"/>
          <p:cNvSpPr/>
          <p:nvPr/>
        </p:nvSpPr>
        <p:spPr>
          <a:xfrm>
            <a:off x="0" y="0"/>
            <a:ext cx="9144300" cy="5143500"/>
          </a:xfrm>
          <a:prstGeom prst="rect">
            <a:avLst/>
          </a:prstGeom>
          <a:solidFill>
            <a:srgbClr val="5059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686" name="Google Shape;686;p90"/>
          <p:cNvSpPr/>
          <p:nvPr/>
        </p:nvSpPr>
        <p:spPr>
          <a:xfrm>
            <a:off x="279900" y="618800"/>
            <a:ext cx="8332800" cy="11772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0"/>
              </a:spcBef>
              <a:spcAft>
                <a:spcPts val="0"/>
              </a:spcAft>
              <a:buNone/>
            </a:pPr>
            <a:r>
              <a:rPr lang="da" sz="3900">
                <a:solidFill>
                  <a:schemeClr val="lt1"/>
                </a:solidFill>
                <a:latin typeface="DM Serif Text"/>
                <a:ea typeface="DM Serif Text"/>
                <a:cs typeface="DM Serif Text"/>
                <a:sym typeface="DM Serif Text"/>
              </a:rPr>
              <a:t>What we do</a:t>
            </a:r>
            <a:endParaRPr sz="3900">
              <a:solidFill>
                <a:schemeClr val="lt1"/>
              </a:solidFill>
              <a:latin typeface="DM Serif Text"/>
              <a:ea typeface="DM Serif Text"/>
              <a:cs typeface="DM Serif Text"/>
              <a:sym typeface="DM Serif Text"/>
            </a:endParaRPr>
          </a:p>
        </p:txBody>
      </p:sp>
      <p:sp>
        <p:nvSpPr>
          <p:cNvPr id="687" name="Google Shape;687;p90"/>
          <p:cNvSpPr txBox="1"/>
          <p:nvPr>
            <p:ph idx="4294967295" type="title"/>
          </p:nvPr>
        </p:nvSpPr>
        <p:spPr>
          <a:xfrm>
            <a:off x="279900" y="2024535"/>
            <a:ext cx="2638200" cy="8361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None/>
            </a:pPr>
            <a:r>
              <a:rPr lang="da" sz="2400">
                <a:solidFill>
                  <a:schemeClr val="lt1"/>
                </a:solidFill>
              </a:rPr>
              <a:t>Strong tech foundation</a:t>
            </a:r>
            <a:endParaRPr sz="2400">
              <a:solidFill>
                <a:schemeClr val="lt1"/>
              </a:solidFill>
            </a:endParaRPr>
          </a:p>
        </p:txBody>
      </p:sp>
      <p:cxnSp>
        <p:nvCxnSpPr>
          <p:cNvPr id="688" name="Google Shape;688;p90"/>
          <p:cNvCxnSpPr/>
          <p:nvPr/>
        </p:nvCxnSpPr>
        <p:spPr>
          <a:xfrm>
            <a:off x="6058500" y="1845500"/>
            <a:ext cx="0" cy="2525100"/>
          </a:xfrm>
          <a:prstGeom prst="straightConnector1">
            <a:avLst/>
          </a:prstGeom>
          <a:noFill/>
          <a:ln cap="flat" cmpd="sng" w="9525">
            <a:solidFill>
              <a:schemeClr val="lt1"/>
            </a:solidFill>
            <a:prstDash val="solid"/>
            <a:round/>
            <a:headEnd len="med" w="med" type="none"/>
            <a:tailEnd len="med" w="med" type="none"/>
          </a:ln>
        </p:spPr>
      </p:cxnSp>
      <p:cxnSp>
        <p:nvCxnSpPr>
          <p:cNvPr id="689" name="Google Shape;689;p90"/>
          <p:cNvCxnSpPr/>
          <p:nvPr/>
        </p:nvCxnSpPr>
        <p:spPr>
          <a:xfrm>
            <a:off x="3085500" y="1845500"/>
            <a:ext cx="0" cy="2525100"/>
          </a:xfrm>
          <a:prstGeom prst="straightConnector1">
            <a:avLst/>
          </a:prstGeom>
          <a:noFill/>
          <a:ln cap="flat" cmpd="sng" w="9525">
            <a:solidFill>
              <a:schemeClr val="lt1"/>
            </a:solidFill>
            <a:prstDash val="solid"/>
            <a:round/>
            <a:headEnd len="med" w="med" type="none"/>
            <a:tailEnd len="med" w="med" type="none"/>
          </a:ln>
        </p:spPr>
      </p:cxnSp>
      <p:sp>
        <p:nvSpPr>
          <p:cNvPr id="690" name="Google Shape;690;p90"/>
          <p:cNvSpPr txBox="1"/>
          <p:nvPr>
            <p:ph idx="4294967295" type="title"/>
          </p:nvPr>
        </p:nvSpPr>
        <p:spPr>
          <a:xfrm>
            <a:off x="3252886" y="2024535"/>
            <a:ext cx="2638200" cy="8361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None/>
            </a:pPr>
            <a:r>
              <a:rPr lang="da" sz="2400">
                <a:solidFill>
                  <a:schemeClr val="lt1"/>
                </a:solidFill>
              </a:rPr>
              <a:t>Best-in-class execution</a:t>
            </a:r>
            <a:endParaRPr sz="2400">
              <a:solidFill>
                <a:schemeClr val="lt1"/>
              </a:solidFill>
            </a:endParaRPr>
          </a:p>
        </p:txBody>
      </p:sp>
      <p:sp>
        <p:nvSpPr>
          <p:cNvPr id="691" name="Google Shape;691;p90"/>
          <p:cNvSpPr txBox="1"/>
          <p:nvPr>
            <p:ph idx="4294967295" type="title"/>
          </p:nvPr>
        </p:nvSpPr>
        <p:spPr>
          <a:xfrm>
            <a:off x="6225873" y="2024535"/>
            <a:ext cx="2638200" cy="836100"/>
          </a:xfrm>
          <a:prstGeom prst="rect">
            <a:avLst/>
          </a:prstGeom>
        </p:spPr>
        <p:txBody>
          <a:bodyPr anchorCtr="0" anchor="ctr" bIns="0" lIns="0" spcFirstLastPara="1" rIns="0" wrap="square" tIns="0">
            <a:noAutofit/>
          </a:bodyPr>
          <a:lstStyle/>
          <a:p>
            <a:pPr indent="0" lvl="0" marL="0" rtl="0" algn="l">
              <a:lnSpc>
                <a:spcPct val="80000"/>
              </a:lnSpc>
              <a:spcBef>
                <a:spcPts val="0"/>
              </a:spcBef>
              <a:spcAft>
                <a:spcPts val="0"/>
              </a:spcAft>
              <a:buNone/>
            </a:pPr>
            <a:r>
              <a:rPr lang="da" sz="2400">
                <a:solidFill>
                  <a:schemeClr val="lt1"/>
                </a:solidFill>
              </a:rPr>
              <a:t>Deep industry expertise</a:t>
            </a:r>
            <a:endParaRPr sz="2400">
              <a:solidFill>
                <a:schemeClr val="lt1"/>
              </a:solidFill>
            </a:endParaRPr>
          </a:p>
        </p:txBody>
      </p:sp>
      <p:sp>
        <p:nvSpPr>
          <p:cNvPr id="692" name="Google Shape;692;p90"/>
          <p:cNvSpPr txBox="1"/>
          <p:nvPr>
            <p:ph idx="4294967295" type="title"/>
          </p:nvPr>
        </p:nvSpPr>
        <p:spPr>
          <a:xfrm>
            <a:off x="279900" y="2989185"/>
            <a:ext cx="2638200" cy="1381500"/>
          </a:xfrm>
          <a:prstGeom prst="rect">
            <a:avLst/>
          </a:prstGeom>
          <a:noFill/>
        </p:spPr>
        <p:txBody>
          <a:bodyPr anchorCtr="0" anchor="t" bIns="0" lIns="0" spcFirstLastPara="1" rIns="0" wrap="square" tIns="0">
            <a:noAutofit/>
          </a:bodyPr>
          <a:lstStyle/>
          <a:p>
            <a:pPr indent="0" lvl="0" marL="0" rtl="0" algn="l">
              <a:lnSpc>
                <a:spcPct val="115000"/>
              </a:lnSpc>
              <a:spcBef>
                <a:spcPts val="0"/>
              </a:spcBef>
              <a:spcAft>
                <a:spcPts val="0"/>
              </a:spcAft>
              <a:buNone/>
            </a:pPr>
            <a:r>
              <a:rPr lang="da" sz="1300">
                <a:solidFill>
                  <a:schemeClr val="lt1"/>
                </a:solidFill>
                <a:latin typeface="DM Sans"/>
                <a:ea typeface="DM Sans"/>
                <a:cs typeface="DM Sans"/>
                <a:sym typeface="DM Sans"/>
              </a:rPr>
              <a:t>We help our clients build the right data and tech foundation. </a:t>
            </a:r>
            <a:endParaRPr sz="1300">
              <a:solidFill>
                <a:schemeClr val="lt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190549" lvl="0" marL="251999" rtl="0" algn="l">
              <a:lnSpc>
                <a:spcPct val="115000"/>
              </a:lnSpc>
              <a:spcBef>
                <a:spcPts val="0"/>
              </a:spcBef>
              <a:spcAft>
                <a:spcPts val="0"/>
              </a:spcAft>
              <a:buClr>
                <a:schemeClr val="lt1"/>
              </a:buClr>
              <a:buSzPts val="1300"/>
              <a:buFont typeface="DM Sans"/>
              <a:buChar char="➔"/>
            </a:pPr>
            <a:r>
              <a:rPr lang="da" sz="1300">
                <a:solidFill>
                  <a:schemeClr val="lt1"/>
                </a:solidFill>
                <a:latin typeface="DM Sans"/>
                <a:ea typeface="DM Sans"/>
                <a:cs typeface="DM Sans"/>
                <a:sym typeface="DM Sans"/>
              </a:rPr>
              <a:t>We know tech</a:t>
            </a:r>
            <a:endParaRPr sz="1300">
              <a:solidFill>
                <a:schemeClr val="lt1"/>
              </a:solidFill>
              <a:latin typeface="DM Sans"/>
              <a:ea typeface="DM Sans"/>
              <a:cs typeface="DM Sans"/>
              <a:sym typeface="DM Sans"/>
            </a:endParaRPr>
          </a:p>
          <a:p>
            <a:pPr indent="-190549" lvl="0" marL="251999" rtl="0" algn="l">
              <a:lnSpc>
                <a:spcPct val="115000"/>
              </a:lnSpc>
              <a:spcBef>
                <a:spcPts val="0"/>
              </a:spcBef>
              <a:spcAft>
                <a:spcPts val="0"/>
              </a:spcAft>
              <a:buClr>
                <a:schemeClr val="lt1"/>
              </a:buClr>
              <a:buSzPts val="1300"/>
              <a:buFont typeface="DM Sans"/>
              <a:buChar char="➔"/>
            </a:pPr>
            <a:r>
              <a:rPr lang="da" sz="1300">
                <a:solidFill>
                  <a:schemeClr val="lt1"/>
                </a:solidFill>
                <a:latin typeface="DM Sans"/>
                <a:ea typeface="DM Sans"/>
                <a:cs typeface="DM Sans"/>
                <a:sym typeface="DM Sans"/>
              </a:rPr>
              <a:t>Bespoke proprietary tech</a:t>
            </a:r>
            <a:endParaRPr sz="1300">
              <a:solidFill>
                <a:schemeClr val="lt1"/>
              </a:solidFill>
              <a:latin typeface="DM Sans"/>
              <a:ea typeface="DM Sans"/>
              <a:cs typeface="DM Sans"/>
              <a:sym typeface="DM Sans"/>
            </a:endParaRPr>
          </a:p>
        </p:txBody>
      </p:sp>
      <p:sp>
        <p:nvSpPr>
          <p:cNvPr id="693" name="Google Shape;693;p90"/>
          <p:cNvSpPr txBox="1"/>
          <p:nvPr>
            <p:ph idx="4294967295" type="title"/>
          </p:nvPr>
        </p:nvSpPr>
        <p:spPr>
          <a:xfrm>
            <a:off x="3252886" y="2989185"/>
            <a:ext cx="2638200" cy="1381500"/>
          </a:xfrm>
          <a:prstGeom prst="rect">
            <a:avLst/>
          </a:prstGeom>
          <a:noFill/>
        </p:spPr>
        <p:txBody>
          <a:bodyPr anchorCtr="0" anchor="t" bIns="0" lIns="0" spcFirstLastPara="1" rIns="0" wrap="square" tIns="0">
            <a:noAutofit/>
          </a:bodyPr>
          <a:lstStyle/>
          <a:p>
            <a:pPr indent="0" lvl="0" marL="0" rtl="0" algn="l">
              <a:lnSpc>
                <a:spcPct val="115000"/>
              </a:lnSpc>
              <a:spcBef>
                <a:spcPts val="0"/>
              </a:spcBef>
              <a:spcAft>
                <a:spcPts val="0"/>
              </a:spcAft>
              <a:buNone/>
            </a:pPr>
            <a:r>
              <a:rPr lang="da" sz="1300">
                <a:solidFill>
                  <a:schemeClr val="lt1"/>
                </a:solidFill>
                <a:latin typeface="DM Sans"/>
                <a:ea typeface="DM Sans"/>
                <a:cs typeface="DM Sans"/>
                <a:sym typeface="DM Sans"/>
              </a:rPr>
              <a:t>We offer best-in-class channel understanding and execution.</a:t>
            </a:r>
            <a:endParaRPr sz="1300">
              <a:solidFill>
                <a:schemeClr val="lt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190549" lvl="0" marL="251999" rtl="0" algn="l">
              <a:lnSpc>
                <a:spcPct val="115000"/>
              </a:lnSpc>
              <a:spcBef>
                <a:spcPts val="0"/>
              </a:spcBef>
              <a:spcAft>
                <a:spcPts val="0"/>
              </a:spcAft>
              <a:buClr>
                <a:schemeClr val="lt1"/>
              </a:buClr>
              <a:buSzPts val="1300"/>
              <a:buFont typeface="DM Sans"/>
              <a:buChar char="➔"/>
            </a:pPr>
            <a:r>
              <a:rPr lang="da" sz="1300">
                <a:solidFill>
                  <a:schemeClr val="lt1"/>
                </a:solidFill>
                <a:latin typeface="DM Sans"/>
                <a:ea typeface="DM Sans"/>
                <a:cs typeface="DM Sans"/>
                <a:sym typeface="DM Sans"/>
              </a:rPr>
              <a:t>We are true specialists </a:t>
            </a:r>
            <a:endParaRPr sz="1300">
              <a:solidFill>
                <a:schemeClr val="lt1"/>
              </a:solidFill>
              <a:latin typeface="DM Sans"/>
              <a:ea typeface="DM Sans"/>
              <a:cs typeface="DM Sans"/>
              <a:sym typeface="DM Sans"/>
            </a:endParaRPr>
          </a:p>
          <a:p>
            <a:pPr indent="-190549" lvl="0" marL="251999" rtl="0" algn="l">
              <a:lnSpc>
                <a:spcPct val="115000"/>
              </a:lnSpc>
              <a:spcBef>
                <a:spcPts val="0"/>
              </a:spcBef>
              <a:spcAft>
                <a:spcPts val="0"/>
              </a:spcAft>
              <a:buClr>
                <a:schemeClr val="lt1"/>
              </a:buClr>
              <a:buSzPts val="1300"/>
              <a:buFont typeface="DM Sans"/>
              <a:buChar char="➔"/>
            </a:pPr>
            <a:r>
              <a:rPr lang="da" sz="1300">
                <a:solidFill>
                  <a:schemeClr val="lt1"/>
                </a:solidFill>
                <a:latin typeface="DM Sans"/>
                <a:ea typeface="DM Sans"/>
                <a:cs typeface="DM Sans"/>
                <a:sym typeface="DM Sans"/>
              </a:rPr>
              <a:t>One dedicated team</a:t>
            </a:r>
            <a:endParaRPr sz="1300">
              <a:solidFill>
                <a:schemeClr val="lt1"/>
              </a:solidFill>
              <a:latin typeface="DM Sans"/>
              <a:ea typeface="DM Sans"/>
              <a:cs typeface="DM Sans"/>
              <a:sym typeface="DM Sans"/>
            </a:endParaRPr>
          </a:p>
        </p:txBody>
      </p:sp>
      <p:sp>
        <p:nvSpPr>
          <p:cNvPr id="694" name="Google Shape;694;p90"/>
          <p:cNvSpPr txBox="1"/>
          <p:nvPr>
            <p:ph idx="4294967295" type="title"/>
          </p:nvPr>
        </p:nvSpPr>
        <p:spPr>
          <a:xfrm>
            <a:off x="6225873" y="2989185"/>
            <a:ext cx="2638200" cy="1381500"/>
          </a:xfrm>
          <a:prstGeom prst="rect">
            <a:avLst/>
          </a:prstGeom>
          <a:noFill/>
        </p:spPr>
        <p:txBody>
          <a:bodyPr anchorCtr="0" anchor="t" bIns="0" lIns="0" spcFirstLastPara="1" rIns="0" wrap="square" tIns="0">
            <a:noAutofit/>
          </a:bodyPr>
          <a:lstStyle/>
          <a:p>
            <a:pPr indent="0" lvl="0" marL="0" rtl="0" algn="l">
              <a:lnSpc>
                <a:spcPct val="115000"/>
              </a:lnSpc>
              <a:spcBef>
                <a:spcPts val="0"/>
              </a:spcBef>
              <a:spcAft>
                <a:spcPts val="0"/>
              </a:spcAft>
              <a:buNone/>
            </a:pPr>
            <a:r>
              <a:rPr lang="da" sz="1300">
                <a:solidFill>
                  <a:schemeClr val="lt1"/>
                </a:solidFill>
                <a:latin typeface="DM Sans"/>
                <a:ea typeface="DM Sans"/>
                <a:cs typeface="DM Sans"/>
                <a:sym typeface="DM Sans"/>
              </a:rPr>
              <a:t>We know what’s next for brands, retailers, and their industry.</a:t>
            </a:r>
            <a:endParaRPr sz="1300">
              <a:solidFill>
                <a:schemeClr val="lt1"/>
              </a:solidFill>
              <a:latin typeface="DM Sans"/>
              <a:ea typeface="DM Sans"/>
              <a:cs typeface="DM Sans"/>
              <a:sym typeface="DM Sans"/>
            </a:endParaRPr>
          </a:p>
          <a:p>
            <a:pPr indent="0" lvl="0" marL="0" rtl="0" algn="l">
              <a:lnSpc>
                <a:spcPct val="115000"/>
              </a:lnSpc>
              <a:spcBef>
                <a:spcPts val="0"/>
              </a:spcBef>
              <a:spcAft>
                <a:spcPts val="0"/>
              </a:spcAft>
              <a:buNone/>
            </a:pPr>
            <a:r>
              <a:t/>
            </a:r>
            <a:endParaRPr sz="1300">
              <a:solidFill>
                <a:schemeClr val="lt1"/>
              </a:solidFill>
              <a:latin typeface="DM Sans"/>
              <a:ea typeface="DM Sans"/>
              <a:cs typeface="DM Sans"/>
              <a:sym typeface="DM Sans"/>
            </a:endParaRPr>
          </a:p>
          <a:p>
            <a:pPr indent="-190549" lvl="0" marL="251999" rtl="0" algn="l">
              <a:lnSpc>
                <a:spcPct val="115000"/>
              </a:lnSpc>
              <a:spcBef>
                <a:spcPts val="0"/>
              </a:spcBef>
              <a:spcAft>
                <a:spcPts val="0"/>
              </a:spcAft>
              <a:buClr>
                <a:schemeClr val="lt1"/>
              </a:buClr>
              <a:buSzPts val="1300"/>
              <a:buFont typeface="DM Sans"/>
              <a:buChar char="➔"/>
            </a:pPr>
            <a:r>
              <a:rPr lang="da" sz="1300">
                <a:solidFill>
                  <a:schemeClr val="lt1"/>
                </a:solidFill>
                <a:latin typeface="DM Sans"/>
                <a:ea typeface="DM Sans"/>
                <a:cs typeface="DM Sans"/>
                <a:sym typeface="DM Sans"/>
              </a:rPr>
              <a:t>It’s not our first time</a:t>
            </a:r>
            <a:endParaRPr sz="1300">
              <a:solidFill>
                <a:schemeClr val="lt1"/>
              </a:solidFill>
              <a:latin typeface="DM Sans"/>
              <a:ea typeface="DM Sans"/>
              <a:cs typeface="DM Sans"/>
              <a:sym typeface="DM Sans"/>
            </a:endParaRPr>
          </a:p>
          <a:p>
            <a:pPr indent="-190549" lvl="0" marL="251999" rtl="0" algn="l">
              <a:lnSpc>
                <a:spcPct val="115000"/>
              </a:lnSpc>
              <a:spcBef>
                <a:spcPts val="0"/>
              </a:spcBef>
              <a:spcAft>
                <a:spcPts val="0"/>
              </a:spcAft>
              <a:buClr>
                <a:schemeClr val="lt1"/>
              </a:buClr>
              <a:buSzPts val="1300"/>
              <a:buFont typeface="DM Sans"/>
              <a:buChar char="➔"/>
            </a:pPr>
            <a:r>
              <a:rPr lang="da" sz="1300">
                <a:solidFill>
                  <a:schemeClr val="lt1"/>
                </a:solidFill>
                <a:latin typeface="DM Sans"/>
                <a:ea typeface="DM Sans"/>
                <a:cs typeface="DM Sans"/>
                <a:sym typeface="DM Sans"/>
              </a:rPr>
              <a:t>We know your industry</a:t>
            </a:r>
            <a:endParaRPr sz="1300">
              <a:solidFill>
                <a:schemeClr val="lt1"/>
              </a:solidFill>
              <a:latin typeface="DM Sans"/>
              <a:ea typeface="DM Sans"/>
              <a:cs typeface="DM Sans"/>
              <a:sym typeface="DM Sans"/>
            </a:endParaRPr>
          </a:p>
        </p:txBody>
      </p:sp>
      <p:pic>
        <p:nvPicPr>
          <p:cNvPr id="695" name="Google Shape;695;p90"/>
          <p:cNvPicPr preferRelativeResize="0"/>
          <p:nvPr/>
        </p:nvPicPr>
        <p:blipFill>
          <a:blip r:embed="rId3">
            <a:alphaModFix/>
          </a:blip>
          <a:stretch>
            <a:fillRect/>
          </a:stretch>
        </p:blipFill>
        <p:spPr>
          <a:xfrm>
            <a:off x="8321471" y="4799000"/>
            <a:ext cx="670126" cy="1921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699" name="Shape 699"/>
        <p:cNvGrpSpPr/>
        <p:nvPr/>
      </p:nvGrpSpPr>
      <p:grpSpPr>
        <a:xfrm>
          <a:off x="0" y="0"/>
          <a:ext cx="0" cy="0"/>
          <a:chOff x="0" y="0"/>
          <a:chExt cx="0" cy="0"/>
        </a:xfrm>
      </p:grpSpPr>
      <p:sp>
        <p:nvSpPr>
          <p:cNvPr id="700" name="Google Shape;700;p91"/>
          <p:cNvSpPr/>
          <p:nvPr/>
        </p:nvSpPr>
        <p:spPr>
          <a:xfrm>
            <a:off x="0" y="150"/>
            <a:ext cx="9144300" cy="5143500"/>
          </a:xfrm>
          <a:prstGeom prst="rect">
            <a:avLst/>
          </a:prstGeom>
          <a:solidFill>
            <a:srgbClr val="5059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701" name="Google Shape;701;p91" title="S360_2024-04-0430480.jpg"/>
          <p:cNvPicPr preferRelativeResize="0"/>
          <p:nvPr/>
        </p:nvPicPr>
        <p:blipFill rotWithShape="1">
          <a:blip r:embed="rId3">
            <a:alphaModFix/>
          </a:blip>
          <a:srcRect b="0" l="30201" r="0" t="0"/>
          <a:stretch/>
        </p:blipFill>
        <p:spPr>
          <a:xfrm>
            <a:off x="6831357" y="2700911"/>
            <a:ext cx="2032500" cy="1941300"/>
          </a:xfrm>
          <a:prstGeom prst="roundRect">
            <a:avLst>
              <a:gd fmla="val 4939" name="adj"/>
            </a:avLst>
          </a:prstGeom>
          <a:noFill/>
          <a:ln>
            <a:noFill/>
          </a:ln>
        </p:spPr>
      </p:pic>
      <p:pic>
        <p:nvPicPr>
          <p:cNvPr id="702" name="Google Shape;702;p91" title="S360_2024-04-0430791.jpg"/>
          <p:cNvPicPr preferRelativeResize="0"/>
          <p:nvPr/>
        </p:nvPicPr>
        <p:blipFill rotWithShape="1">
          <a:blip r:embed="rId4">
            <a:alphaModFix/>
          </a:blip>
          <a:srcRect b="0" l="22788" r="15387" t="0"/>
          <a:stretch/>
        </p:blipFill>
        <p:spPr>
          <a:xfrm>
            <a:off x="4852553" y="2700901"/>
            <a:ext cx="1800300" cy="1941300"/>
          </a:xfrm>
          <a:prstGeom prst="roundRect">
            <a:avLst>
              <a:gd fmla="val 6390" name="adj"/>
            </a:avLst>
          </a:prstGeom>
          <a:noFill/>
          <a:ln>
            <a:noFill/>
          </a:ln>
        </p:spPr>
      </p:pic>
      <p:pic>
        <p:nvPicPr>
          <p:cNvPr id="703" name="Google Shape;703;p91" title="S360_2024-04-0431872-flipped.jpg"/>
          <p:cNvPicPr preferRelativeResize="0"/>
          <p:nvPr/>
        </p:nvPicPr>
        <p:blipFill rotWithShape="1">
          <a:blip r:embed="rId5">
            <a:alphaModFix/>
          </a:blip>
          <a:srcRect b="0" l="24953" r="5520" t="5517"/>
          <a:stretch/>
        </p:blipFill>
        <p:spPr>
          <a:xfrm flipH="1">
            <a:off x="4850193" y="677275"/>
            <a:ext cx="2032500" cy="1841100"/>
          </a:xfrm>
          <a:prstGeom prst="roundRect">
            <a:avLst>
              <a:gd fmla="val 6110" name="adj"/>
            </a:avLst>
          </a:prstGeom>
          <a:noFill/>
          <a:ln>
            <a:noFill/>
          </a:ln>
        </p:spPr>
      </p:pic>
      <p:pic>
        <p:nvPicPr>
          <p:cNvPr id="704" name="Google Shape;704;p91" title="S360_2024-04-0430304.jpg"/>
          <p:cNvPicPr preferRelativeResize="0"/>
          <p:nvPr/>
        </p:nvPicPr>
        <p:blipFill rotWithShape="1">
          <a:blip r:embed="rId6">
            <a:alphaModFix/>
          </a:blip>
          <a:srcRect b="0" l="21715" r="0" t="46643"/>
          <a:stretch/>
        </p:blipFill>
        <p:spPr>
          <a:xfrm>
            <a:off x="7063600" y="677373"/>
            <a:ext cx="1800300" cy="1841100"/>
          </a:xfrm>
          <a:prstGeom prst="roundRect">
            <a:avLst>
              <a:gd fmla="val 6086" name="adj"/>
            </a:avLst>
          </a:prstGeom>
          <a:noFill/>
          <a:ln>
            <a:noFill/>
          </a:ln>
        </p:spPr>
      </p:pic>
      <p:sp>
        <p:nvSpPr>
          <p:cNvPr id="705" name="Google Shape;705;p91"/>
          <p:cNvSpPr txBox="1"/>
          <p:nvPr/>
        </p:nvSpPr>
        <p:spPr>
          <a:xfrm>
            <a:off x="279900" y="1788800"/>
            <a:ext cx="31284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da" sz="1600">
                <a:solidFill>
                  <a:schemeClr val="lt1"/>
                </a:solidFill>
                <a:latin typeface="DM Sans"/>
                <a:ea typeface="DM Sans"/>
                <a:cs typeface="DM Sans"/>
                <a:sym typeface="DM Sans"/>
              </a:rPr>
              <a:t>We offer best-in-class channel understanding and execution</a:t>
            </a:r>
            <a:endParaRPr sz="1600">
              <a:solidFill>
                <a:schemeClr val="lt1"/>
              </a:solidFill>
              <a:latin typeface="DM Sans"/>
              <a:ea typeface="DM Sans"/>
              <a:cs typeface="DM Sans"/>
              <a:sym typeface="DM Sans"/>
            </a:endParaRPr>
          </a:p>
        </p:txBody>
      </p:sp>
      <p:sp>
        <p:nvSpPr>
          <p:cNvPr id="706" name="Google Shape;706;p91"/>
          <p:cNvSpPr txBox="1"/>
          <p:nvPr/>
        </p:nvSpPr>
        <p:spPr>
          <a:xfrm>
            <a:off x="279900" y="2617100"/>
            <a:ext cx="3351600" cy="2027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b="1" lang="da" sz="1100">
                <a:solidFill>
                  <a:schemeClr val="lt1"/>
                </a:solidFill>
                <a:latin typeface="DM Sans"/>
                <a:ea typeface="DM Sans"/>
                <a:cs typeface="DM Sans"/>
                <a:sym typeface="DM Sans"/>
              </a:rPr>
              <a:t>True channel specialists </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lang="da" sz="1100">
                <a:solidFill>
                  <a:schemeClr val="lt1"/>
                </a:solidFill>
                <a:latin typeface="DM Sans"/>
                <a:ea typeface="DM Sans"/>
                <a:cs typeface="DM Sans"/>
                <a:sym typeface="DM Sans"/>
              </a:rPr>
              <a:t>Our +150 marketing specialists are deeply dedicated with one channel each. We are not “jack-of-all-trades” marketing generalists.</a:t>
            </a:r>
            <a:endParaRPr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b="1" lang="da" sz="1100">
                <a:solidFill>
                  <a:schemeClr val="lt1"/>
                </a:solidFill>
                <a:latin typeface="DM Sans"/>
                <a:ea typeface="DM Sans"/>
                <a:cs typeface="DM Sans"/>
                <a:sym typeface="DM Sans"/>
              </a:rPr>
              <a:t>A result-driven and proactive team</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lang="da" sz="1100">
                <a:solidFill>
                  <a:schemeClr val="lt1"/>
                </a:solidFill>
                <a:latin typeface="DM Sans"/>
                <a:ea typeface="DM Sans"/>
                <a:cs typeface="DM Sans"/>
                <a:sym typeface="DM Sans"/>
              </a:rPr>
              <a:t>Our channel experts are driven by results and want our clients to succeed. We don’t just sit and wait, we are proactive at providing advice and taking care of our client’s business - like it was our own.</a:t>
            </a:r>
            <a:endParaRPr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b="1" sz="1100">
              <a:solidFill>
                <a:schemeClr val="lt1"/>
              </a:solidFill>
              <a:latin typeface="DM Sans"/>
              <a:ea typeface="DM Sans"/>
              <a:cs typeface="DM Sans"/>
              <a:sym typeface="DM Sans"/>
            </a:endParaRPr>
          </a:p>
        </p:txBody>
      </p:sp>
      <p:sp>
        <p:nvSpPr>
          <p:cNvPr id="707" name="Google Shape;707;p91"/>
          <p:cNvSpPr/>
          <p:nvPr/>
        </p:nvSpPr>
        <p:spPr>
          <a:xfrm>
            <a:off x="279900" y="618800"/>
            <a:ext cx="4430400" cy="11772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da" sz="4000">
                <a:solidFill>
                  <a:schemeClr val="lt1"/>
                </a:solidFill>
                <a:latin typeface="DM Serif Text"/>
                <a:ea typeface="DM Serif Text"/>
                <a:cs typeface="DM Serif Text"/>
                <a:sym typeface="DM Serif Text"/>
              </a:rPr>
              <a:t>Best-in-class execution</a:t>
            </a:r>
            <a:endParaRPr sz="4000">
              <a:solidFill>
                <a:schemeClr val="lt1"/>
              </a:solidFill>
              <a:latin typeface="DM Serif Text"/>
              <a:ea typeface="DM Serif Text"/>
              <a:cs typeface="DM Serif Text"/>
              <a:sym typeface="DM Serif Text"/>
            </a:endParaRPr>
          </a:p>
        </p:txBody>
      </p:sp>
      <p:pic>
        <p:nvPicPr>
          <p:cNvPr id="708" name="Google Shape;708;p91"/>
          <p:cNvPicPr preferRelativeResize="0"/>
          <p:nvPr/>
        </p:nvPicPr>
        <p:blipFill>
          <a:blip r:embed="rId7">
            <a:alphaModFix/>
          </a:blip>
          <a:stretch>
            <a:fillRect/>
          </a:stretch>
        </p:blipFill>
        <p:spPr>
          <a:xfrm>
            <a:off x="8321471" y="4799000"/>
            <a:ext cx="670126" cy="1921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712" name="Shape 712"/>
        <p:cNvGrpSpPr/>
        <p:nvPr/>
      </p:nvGrpSpPr>
      <p:grpSpPr>
        <a:xfrm>
          <a:off x="0" y="0"/>
          <a:ext cx="0" cy="0"/>
          <a:chOff x="0" y="0"/>
          <a:chExt cx="0" cy="0"/>
        </a:xfrm>
      </p:grpSpPr>
      <p:sp>
        <p:nvSpPr>
          <p:cNvPr id="713" name="Google Shape;713;p92"/>
          <p:cNvSpPr/>
          <p:nvPr/>
        </p:nvSpPr>
        <p:spPr>
          <a:xfrm>
            <a:off x="0" y="150"/>
            <a:ext cx="9144300" cy="5143500"/>
          </a:xfrm>
          <a:prstGeom prst="rect">
            <a:avLst/>
          </a:prstGeom>
          <a:solidFill>
            <a:srgbClr val="5059EE"/>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714" name="Google Shape;714;p92"/>
          <p:cNvSpPr txBox="1"/>
          <p:nvPr/>
        </p:nvSpPr>
        <p:spPr>
          <a:xfrm>
            <a:off x="279900" y="1788800"/>
            <a:ext cx="3128400" cy="443400"/>
          </a:xfrm>
          <a:prstGeom prst="rect">
            <a:avLst/>
          </a:prstGeom>
          <a:noFill/>
          <a:ln>
            <a:noFill/>
          </a:ln>
        </p:spPr>
        <p:txBody>
          <a:bodyPr anchorCtr="0" anchor="t" bIns="0" lIns="0" spcFirstLastPara="1" rIns="0" wrap="square" tIns="0">
            <a:spAutoFit/>
          </a:bodyPr>
          <a:lstStyle/>
          <a:p>
            <a:pPr indent="0" lvl="0" marL="0" rtl="0" algn="l">
              <a:lnSpc>
                <a:spcPct val="90000"/>
              </a:lnSpc>
              <a:spcBef>
                <a:spcPts val="0"/>
              </a:spcBef>
              <a:spcAft>
                <a:spcPts val="0"/>
              </a:spcAft>
              <a:buNone/>
            </a:pPr>
            <a:r>
              <a:rPr lang="da" sz="1600">
                <a:solidFill>
                  <a:schemeClr val="lt1"/>
                </a:solidFill>
                <a:latin typeface="DM Sans"/>
                <a:ea typeface="DM Sans"/>
                <a:cs typeface="DM Sans"/>
                <a:sym typeface="DM Sans"/>
              </a:rPr>
              <a:t>We know what’s next for brands, retailers, and their industry</a:t>
            </a:r>
            <a:endParaRPr sz="1600">
              <a:solidFill>
                <a:schemeClr val="lt1"/>
              </a:solidFill>
              <a:latin typeface="DM Sans"/>
              <a:ea typeface="DM Sans"/>
              <a:cs typeface="DM Sans"/>
              <a:sym typeface="DM Sans"/>
            </a:endParaRPr>
          </a:p>
        </p:txBody>
      </p:sp>
      <p:sp>
        <p:nvSpPr>
          <p:cNvPr id="715" name="Google Shape;715;p92"/>
          <p:cNvSpPr txBox="1"/>
          <p:nvPr/>
        </p:nvSpPr>
        <p:spPr>
          <a:xfrm>
            <a:off x="279900" y="2617100"/>
            <a:ext cx="3329100" cy="20271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b="1" lang="da" sz="1100">
                <a:solidFill>
                  <a:schemeClr val="lt1"/>
                </a:solidFill>
                <a:latin typeface="DM Sans"/>
                <a:ea typeface="DM Sans"/>
                <a:cs typeface="DM Sans"/>
                <a:sym typeface="DM Sans"/>
              </a:rPr>
              <a:t>It’s not our first time</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lang="da" sz="1100">
                <a:solidFill>
                  <a:schemeClr val="lt1"/>
                </a:solidFill>
                <a:latin typeface="DM Sans"/>
                <a:ea typeface="DM Sans"/>
                <a:cs typeface="DM Sans"/>
                <a:sym typeface="DM Sans"/>
              </a:rPr>
              <a:t>We have +12 years of focused experience working with omnichannel retailers, e-commerce, and international DTC brands. This is our niché.</a:t>
            </a:r>
            <a:endParaRPr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b="1" lang="da" sz="1100">
                <a:solidFill>
                  <a:schemeClr val="lt1"/>
                </a:solidFill>
                <a:latin typeface="DM Sans"/>
                <a:ea typeface="DM Sans"/>
                <a:cs typeface="DM Sans"/>
                <a:sym typeface="DM Sans"/>
              </a:rPr>
              <a:t>We know your industry</a:t>
            </a:r>
            <a:endParaRPr b="1" sz="1100">
              <a:solidFill>
                <a:schemeClr val="lt1"/>
              </a:solidFill>
              <a:latin typeface="DM Sans"/>
              <a:ea typeface="DM Sans"/>
              <a:cs typeface="DM Sans"/>
              <a:sym typeface="DM Sans"/>
            </a:endParaRPr>
          </a:p>
          <a:p>
            <a:pPr indent="0" lvl="0" marL="0" rtl="0" algn="l">
              <a:lnSpc>
                <a:spcPct val="80000"/>
              </a:lnSpc>
              <a:spcBef>
                <a:spcPts val="0"/>
              </a:spcBef>
              <a:spcAft>
                <a:spcPts val="0"/>
              </a:spcAft>
              <a:buNone/>
            </a:pPr>
            <a:r>
              <a:rPr lang="da" sz="1100">
                <a:solidFill>
                  <a:schemeClr val="lt1"/>
                </a:solidFill>
                <a:latin typeface="DM Sans"/>
                <a:ea typeface="DM Sans"/>
                <a:cs typeface="DM Sans"/>
                <a:sym typeface="DM Sans"/>
              </a:rPr>
              <a:t>Our +40 digital growth experts are always on top of the latest news in your category and have access to on-demand market and consumer insights.</a:t>
            </a:r>
            <a:endParaRPr sz="1100">
              <a:solidFill>
                <a:schemeClr val="lt1"/>
              </a:solidFill>
              <a:latin typeface="DM Sans"/>
              <a:ea typeface="DM Sans"/>
              <a:cs typeface="DM Sans"/>
              <a:sym typeface="DM Sans"/>
            </a:endParaRPr>
          </a:p>
        </p:txBody>
      </p:sp>
      <p:sp>
        <p:nvSpPr>
          <p:cNvPr id="716" name="Google Shape;716;p92"/>
          <p:cNvSpPr/>
          <p:nvPr/>
        </p:nvSpPr>
        <p:spPr>
          <a:xfrm>
            <a:off x="279900" y="618800"/>
            <a:ext cx="4430400" cy="1177200"/>
          </a:xfrm>
          <a:prstGeom prst="rect">
            <a:avLst/>
          </a:prstGeom>
          <a:noFill/>
          <a:ln>
            <a:noFill/>
          </a:ln>
        </p:spPr>
        <p:txBody>
          <a:bodyPr anchorCtr="0" anchor="t" bIns="0" lIns="0" spcFirstLastPara="1" rIns="0" wrap="square" tIns="0">
            <a:noAutofit/>
          </a:bodyPr>
          <a:lstStyle/>
          <a:p>
            <a:pPr indent="0" lvl="0" marL="0" rtl="0" algn="l">
              <a:lnSpc>
                <a:spcPct val="80000"/>
              </a:lnSpc>
              <a:spcBef>
                <a:spcPts val="0"/>
              </a:spcBef>
              <a:spcAft>
                <a:spcPts val="0"/>
              </a:spcAft>
              <a:buNone/>
            </a:pPr>
            <a:r>
              <a:rPr lang="da" sz="4000">
                <a:solidFill>
                  <a:schemeClr val="lt1"/>
                </a:solidFill>
                <a:latin typeface="DM Serif Text"/>
                <a:ea typeface="DM Serif Text"/>
                <a:cs typeface="DM Serif Text"/>
                <a:sym typeface="DM Serif Text"/>
              </a:rPr>
              <a:t>Deep industry expertise</a:t>
            </a:r>
            <a:endParaRPr sz="4000">
              <a:solidFill>
                <a:schemeClr val="lt1"/>
              </a:solidFill>
              <a:latin typeface="DM Serif Text"/>
              <a:ea typeface="DM Serif Text"/>
              <a:cs typeface="DM Serif Text"/>
              <a:sym typeface="DM Serif Text"/>
            </a:endParaRPr>
          </a:p>
        </p:txBody>
      </p:sp>
      <p:pic>
        <p:nvPicPr>
          <p:cNvPr id="717" name="Google Shape;717;p92"/>
          <p:cNvPicPr preferRelativeResize="0"/>
          <p:nvPr/>
        </p:nvPicPr>
        <p:blipFill rotWithShape="1">
          <a:blip r:embed="rId3">
            <a:alphaModFix/>
          </a:blip>
          <a:srcRect b="0" l="17529" r="45797" t="0"/>
          <a:stretch/>
        </p:blipFill>
        <p:spPr>
          <a:xfrm>
            <a:off x="4850128" y="677275"/>
            <a:ext cx="1801500" cy="1842300"/>
          </a:xfrm>
          <a:prstGeom prst="roundRect">
            <a:avLst>
              <a:gd fmla="val 5345" name="adj"/>
            </a:avLst>
          </a:prstGeom>
          <a:noFill/>
          <a:ln>
            <a:noFill/>
          </a:ln>
        </p:spPr>
      </p:pic>
      <p:pic>
        <p:nvPicPr>
          <p:cNvPr id="718" name="Google Shape;718;p92"/>
          <p:cNvPicPr preferRelativeResize="0"/>
          <p:nvPr/>
        </p:nvPicPr>
        <p:blipFill rotWithShape="1">
          <a:blip r:embed="rId4">
            <a:alphaModFix/>
          </a:blip>
          <a:srcRect b="0" l="16822" r="27968" t="0"/>
          <a:stretch/>
        </p:blipFill>
        <p:spPr>
          <a:xfrm>
            <a:off x="6830110" y="677275"/>
            <a:ext cx="2034000" cy="1842300"/>
          </a:xfrm>
          <a:prstGeom prst="roundRect">
            <a:avLst>
              <a:gd fmla="val 5890" name="adj"/>
            </a:avLst>
          </a:prstGeom>
          <a:noFill/>
          <a:ln>
            <a:noFill/>
          </a:ln>
        </p:spPr>
      </p:pic>
      <p:pic>
        <p:nvPicPr>
          <p:cNvPr id="719" name="Google Shape;719;p92"/>
          <p:cNvPicPr preferRelativeResize="0"/>
          <p:nvPr/>
        </p:nvPicPr>
        <p:blipFill rotWithShape="1">
          <a:blip r:embed="rId5">
            <a:alphaModFix/>
          </a:blip>
          <a:srcRect b="0" l="10666" r="19525" t="0"/>
          <a:stretch/>
        </p:blipFill>
        <p:spPr>
          <a:xfrm>
            <a:off x="4850128" y="2701993"/>
            <a:ext cx="2034000" cy="1942200"/>
          </a:xfrm>
          <a:prstGeom prst="roundRect">
            <a:avLst>
              <a:gd fmla="val 4634" name="adj"/>
            </a:avLst>
          </a:prstGeom>
          <a:noFill/>
          <a:ln>
            <a:noFill/>
          </a:ln>
        </p:spPr>
      </p:pic>
      <p:pic>
        <p:nvPicPr>
          <p:cNvPr id="720" name="Google Shape;720;p92"/>
          <p:cNvPicPr preferRelativeResize="0"/>
          <p:nvPr/>
        </p:nvPicPr>
        <p:blipFill rotWithShape="1">
          <a:blip r:embed="rId6">
            <a:alphaModFix/>
          </a:blip>
          <a:srcRect b="0" l="62155" r="15237" t="0"/>
          <a:stretch/>
        </p:blipFill>
        <p:spPr>
          <a:xfrm>
            <a:off x="7062457" y="2701993"/>
            <a:ext cx="1801500" cy="1942200"/>
          </a:xfrm>
          <a:prstGeom prst="roundRect">
            <a:avLst>
              <a:gd fmla="val 5336" name="adj"/>
            </a:avLst>
          </a:prstGeom>
          <a:noFill/>
          <a:ln>
            <a:noFill/>
          </a:ln>
        </p:spPr>
      </p:pic>
      <p:pic>
        <p:nvPicPr>
          <p:cNvPr id="721" name="Google Shape;721;p92"/>
          <p:cNvPicPr preferRelativeResize="0"/>
          <p:nvPr/>
        </p:nvPicPr>
        <p:blipFill>
          <a:blip r:embed="rId7">
            <a:alphaModFix/>
          </a:blip>
          <a:stretch>
            <a:fillRect/>
          </a:stretch>
        </p:blipFill>
        <p:spPr>
          <a:xfrm>
            <a:off x="8321471" y="4799000"/>
            <a:ext cx="670126" cy="1921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Office Theme">
  <a:themeElements>
    <a:clrScheme name="JYSK Theme">
      <a:dk1>
        <a:srgbClr val="000000"/>
      </a:dk1>
      <a:lt1>
        <a:srgbClr val="FFFFFF"/>
      </a:lt1>
      <a:dk2>
        <a:srgbClr val="565655"/>
      </a:dk2>
      <a:lt2>
        <a:srgbClr val="E7E6E6"/>
      </a:lt2>
      <a:accent1>
        <a:srgbClr val="143C8A"/>
      </a:accent1>
      <a:accent2>
        <a:srgbClr val="1B325F"/>
      </a:accent2>
      <a:accent3>
        <a:srgbClr val="C4DEEF"/>
      </a:accent3>
      <a:accent4>
        <a:srgbClr val="DF8D77"/>
      </a:accent4>
      <a:accent5>
        <a:srgbClr val="B1CCA8"/>
      </a:accent5>
      <a:accent6>
        <a:srgbClr val="82A3CB"/>
      </a:accent6>
      <a:hlink>
        <a:srgbClr val="5C6975"/>
      </a:hlink>
      <a:folHlink>
        <a:srgbClr val="87918D"/>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Title">
  <a:themeElements>
    <a:clrScheme name="JYSK template">
      <a:dk1>
        <a:srgbClr val="565655"/>
      </a:dk1>
      <a:lt1>
        <a:srgbClr val="FFFFFF"/>
      </a:lt1>
      <a:dk2>
        <a:srgbClr val="565655"/>
      </a:dk2>
      <a:lt2>
        <a:srgbClr val="D0CECE"/>
      </a:lt2>
      <a:accent1>
        <a:srgbClr val="143C8A"/>
      </a:accent1>
      <a:accent2>
        <a:srgbClr val="4BA4DF"/>
      </a:accent2>
      <a:accent3>
        <a:srgbClr val="9CC3E5"/>
      </a:accent3>
      <a:accent4>
        <a:srgbClr val="2E75B5"/>
      </a:accent4>
      <a:accent5>
        <a:srgbClr val="48A1FA"/>
      </a:accent5>
      <a:accent6>
        <a:srgbClr val="034A90"/>
      </a:accent6>
      <a:hlink>
        <a:srgbClr val="0563C1"/>
      </a:hlink>
      <a:folHlink>
        <a:srgbClr val="4BA4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s360">
  <a:themeElements>
    <a:clrScheme name="Simple Light">
      <a:dk1>
        <a:srgbClr val="292B3D"/>
      </a:dk1>
      <a:lt1>
        <a:srgbClr val="FFFFFF"/>
      </a:lt1>
      <a:dk2>
        <a:srgbClr val="E0E1EB"/>
      </a:dk2>
      <a:lt2>
        <a:srgbClr val="FFFFFF"/>
      </a:lt2>
      <a:accent1>
        <a:srgbClr val="AA6355"/>
      </a:accent1>
      <a:accent2>
        <a:srgbClr val="6B8D94"/>
      </a:accent2>
      <a:accent3>
        <a:srgbClr val="555EAA"/>
      </a:accent3>
      <a:accent4>
        <a:srgbClr val="6B9479"/>
      </a:accent4>
      <a:accent5>
        <a:srgbClr val="AA555C"/>
      </a:accent5>
      <a:accent6>
        <a:srgbClr val="836B94"/>
      </a:accent6>
      <a:hlink>
        <a:srgbClr val="848EE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s360">
  <a:themeElements>
    <a:clrScheme name="Simple Light">
      <a:dk1>
        <a:srgbClr val="292B3D"/>
      </a:dk1>
      <a:lt1>
        <a:srgbClr val="FFFFFF"/>
      </a:lt1>
      <a:dk2>
        <a:srgbClr val="E0E1EB"/>
      </a:dk2>
      <a:lt2>
        <a:srgbClr val="FFFFFF"/>
      </a:lt2>
      <a:accent1>
        <a:srgbClr val="AA6355"/>
      </a:accent1>
      <a:accent2>
        <a:srgbClr val="6B8D94"/>
      </a:accent2>
      <a:accent3>
        <a:srgbClr val="555EAA"/>
      </a:accent3>
      <a:accent4>
        <a:srgbClr val="6B9479"/>
      </a:accent4>
      <a:accent5>
        <a:srgbClr val="AA555C"/>
      </a:accent5>
      <a:accent6>
        <a:srgbClr val="836B94"/>
      </a:accent6>
      <a:hlink>
        <a:srgbClr val="848EE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